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768"/>
    <a:srgbClr val="315F91"/>
    <a:srgbClr val="FD8AC5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350F09-6177-4F6B-A71A-131A284030F6}" v="1" dt="2025-10-24T07:10:40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1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533" y="101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aporn (Pear) Khongthung" userId="6126e841-a559-4bd3-a813-ddb9d1ba2e97" providerId="ADAL" clId="{C0350F09-6177-4F6B-A71A-131A284030F6}"/>
    <pc:docChg chg="modSld">
      <pc:chgData name="Nichaporn (Pear) Khongthung" userId="6126e841-a559-4bd3-a813-ddb9d1ba2e97" providerId="ADAL" clId="{C0350F09-6177-4F6B-A71A-131A284030F6}" dt="2025-10-24T07:10:40.480" v="0"/>
      <pc:docMkLst>
        <pc:docMk/>
      </pc:docMkLst>
      <pc:sldChg chg="modSp">
        <pc:chgData name="Nichaporn (Pear) Khongthung" userId="6126e841-a559-4bd3-a813-ddb9d1ba2e97" providerId="ADAL" clId="{C0350F09-6177-4F6B-A71A-131A284030F6}" dt="2025-10-24T07:10:40.480" v="0"/>
        <pc:sldMkLst>
          <pc:docMk/>
          <pc:sldMk cId="0" sldId="256"/>
        </pc:sldMkLst>
        <pc:spChg chg="mod">
          <ac:chgData name="Nichaporn (Pear) Khongthung" userId="6126e841-a559-4bd3-a813-ddb9d1ba2e97" providerId="ADAL" clId="{C0350F09-6177-4F6B-A71A-131A284030F6}" dt="2025-10-24T07:10:40.480" v="0"/>
          <ac:spMkLst>
            <pc:docMk/>
            <pc:sldMk cId="0" sldId="256"/>
            <ac:spMk id="218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+mj-lt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1D3768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chemeClr val="bg1"/>
                </a:solidFill>
                <a:latin typeface="+mj-lt"/>
              </a:rPr>
              <a:t>https://sciforum.net/event/IOCRF2026</a:t>
            </a:r>
            <a:endParaRPr lang="en-US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1D3768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INTRODUCTION &amp; AIM </a:t>
            </a:r>
            <a:endParaRPr lang="en-SG" sz="36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1D3768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RESULTS &amp; DISCUSSION</a:t>
            </a:r>
            <a:endParaRPr lang="en-SG" sz="36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1D3768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CONCLUSION</a:t>
            </a:r>
            <a:endParaRPr lang="en-SG" sz="36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1D3768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FUTURE WORK / </a:t>
            </a:r>
            <a:r>
              <a:rPr lang="en-US" altLang="zh-CN" sz="3600" dirty="0">
                <a:latin typeface="+mj-lt"/>
              </a:rPr>
              <a:t>REFERENCES</a:t>
            </a:r>
            <a:endParaRPr lang="en-US" sz="3600" dirty="0">
              <a:latin typeface="+mj-lt"/>
            </a:endParaRP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1D3768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METHOD</a:t>
            </a:r>
            <a:endParaRPr lang="en-SG" sz="3600" dirty="0">
              <a:latin typeface="+mj-lt"/>
            </a:endParaRPr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41BD6C98-60CC-793B-6B89-A31BDBA9F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96318" cy="363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4907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107</cp:revision>
  <dcterms:created xsi:type="dcterms:W3CDTF">2007-01-10T04:59:32Z</dcterms:created>
  <dcterms:modified xsi:type="dcterms:W3CDTF">2025-10-24T07:10:44Z</dcterms:modified>
</cp:coreProperties>
</file>