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645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925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70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215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495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40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2785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5065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9279"/>
    <a:srgbClr val="1078B5"/>
    <a:srgbClr val="B94329"/>
    <a:srgbClr val="DF99B5"/>
    <a:srgbClr val="973411"/>
    <a:srgbClr val="B1451F"/>
    <a:srgbClr val="000000"/>
    <a:srgbClr val="A43914"/>
    <a:srgbClr val="B55F42"/>
    <a:srgbClr val="9732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 showGuides="1">
      <p:cViewPr>
        <p:scale>
          <a:sx n="33" d="100"/>
          <a:sy n="33" d="100"/>
        </p:scale>
        <p:origin x="1300" y="16"/>
      </p:cViewPr>
      <p:guideLst>
        <p:guide orient="horz" pos="9072"/>
        <p:guide pos="682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algn="r"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algn="r" defTabSz="630555">
              <a:defRPr sz="800"/>
            </a:lvl1pPr>
          </a:lstStyle>
          <a:p>
            <a:fld id="{C81572B6-87AF-41E2-B737-980896F6648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645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925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70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215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495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6pPr>
    <a:lvl7pPr marL="2771140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7pPr>
    <a:lvl8pPr marL="3232785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8pPr>
    <a:lvl9pPr marL="3695065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80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5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0">
                <a:solidFill>
                  <a:schemeClr val="tx1">
                    <a:tint val="75000"/>
                  </a:schemeClr>
                </a:solidFill>
              </a:defRPr>
            </a:lvl1pPr>
            <a:lvl2pPr marL="1489710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80055" indent="0">
              <a:buNone/>
              <a:defRPr sz="5250">
                <a:solidFill>
                  <a:schemeClr val="tx1">
                    <a:tint val="75000"/>
                  </a:schemeClr>
                </a:solidFill>
              </a:defRPr>
            </a:lvl3pPr>
            <a:lvl4pPr marL="4469765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4pPr>
            <a:lvl5pPr marL="5959475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5pPr>
            <a:lvl6pPr marL="7449820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6pPr>
            <a:lvl7pPr marL="8939530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7pPr>
            <a:lvl8pPr marL="10429240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8pPr>
            <a:lvl9pPr marL="11919585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5"/>
            </a:lvl1pPr>
            <a:lvl2pPr>
              <a:defRPr sz="7775"/>
            </a:lvl2pPr>
            <a:lvl3pPr>
              <a:defRPr sz="6560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5"/>
            </a:lvl1pPr>
            <a:lvl2pPr>
              <a:defRPr sz="7775"/>
            </a:lvl2pPr>
            <a:lvl3pPr>
              <a:defRPr sz="6560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5" b="1"/>
            </a:lvl1pPr>
            <a:lvl2pPr marL="1489710" indent="0">
              <a:buNone/>
              <a:defRPr sz="6560" b="1"/>
            </a:lvl2pPr>
            <a:lvl3pPr marL="2980055" indent="0">
              <a:buNone/>
              <a:defRPr sz="5855" b="1"/>
            </a:lvl3pPr>
            <a:lvl4pPr marL="4469765" indent="0">
              <a:buNone/>
              <a:defRPr sz="5250" b="1"/>
            </a:lvl4pPr>
            <a:lvl5pPr marL="5959475" indent="0">
              <a:buNone/>
              <a:defRPr sz="5250" b="1"/>
            </a:lvl5pPr>
            <a:lvl6pPr marL="7449820" indent="0">
              <a:buNone/>
              <a:defRPr sz="5250" b="1"/>
            </a:lvl6pPr>
            <a:lvl7pPr marL="8939530" indent="0">
              <a:buNone/>
              <a:defRPr sz="5250" b="1"/>
            </a:lvl7pPr>
            <a:lvl8pPr marL="10429240" indent="0">
              <a:buNone/>
              <a:defRPr sz="5250" b="1"/>
            </a:lvl8pPr>
            <a:lvl9pPr marL="11919585" indent="0">
              <a:buNone/>
              <a:defRPr sz="52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5"/>
            </a:lvl1pPr>
            <a:lvl2pPr>
              <a:defRPr sz="6560"/>
            </a:lvl2pPr>
            <a:lvl3pPr>
              <a:defRPr sz="5855"/>
            </a:lvl3pPr>
            <a:lvl4pPr>
              <a:defRPr sz="5250"/>
            </a:lvl4pPr>
            <a:lvl5pPr>
              <a:defRPr sz="5250"/>
            </a:lvl5pPr>
            <a:lvl6pPr>
              <a:defRPr sz="5250"/>
            </a:lvl6pPr>
            <a:lvl7pPr>
              <a:defRPr sz="5250"/>
            </a:lvl7pPr>
            <a:lvl8pPr>
              <a:defRPr sz="5250"/>
            </a:lvl8pPr>
            <a:lvl9pPr>
              <a:defRPr sz="5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5" b="1"/>
            </a:lvl1pPr>
            <a:lvl2pPr marL="1489710" indent="0">
              <a:buNone/>
              <a:defRPr sz="6560" b="1"/>
            </a:lvl2pPr>
            <a:lvl3pPr marL="2980055" indent="0">
              <a:buNone/>
              <a:defRPr sz="5855" b="1"/>
            </a:lvl3pPr>
            <a:lvl4pPr marL="4469765" indent="0">
              <a:buNone/>
              <a:defRPr sz="5250" b="1"/>
            </a:lvl4pPr>
            <a:lvl5pPr marL="5959475" indent="0">
              <a:buNone/>
              <a:defRPr sz="5250" b="1"/>
            </a:lvl5pPr>
            <a:lvl6pPr marL="7449820" indent="0">
              <a:buNone/>
              <a:defRPr sz="5250" b="1"/>
            </a:lvl6pPr>
            <a:lvl7pPr marL="8939530" indent="0">
              <a:buNone/>
              <a:defRPr sz="5250" b="1"/>
            </a:lvl7pPr>
            <a:lvl8pPr marL="10429240" indent="0">
              <a:buNone/>
              <a:defRPr sz="5250" b="1"/>
            </a:lvl8pPr>
            <a:lvl9pPr marL="11919585" indent="0">
              <a:buNone/>
              <a:defRPr sz="52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5"/>
            </a:lvl1pPr>
            <a:lvl2pPr>
              <a:defRPr sz="6560"/>
            </a:lvl2pPr>
            <a:lvl3pPr>
              <a:defRPr sz="5855"/>
            </a:lvl3pPr>
            <a:lvl4pPr>
              <a:defRPr sz="5250"/>
            </a:lvl4pPr>
            <a:lvl5pPr>
              <a:defRPr sz="5250"/>
            </a:lvl5pPr>
            <a:lvl6pPr>
              <a:defRPr sz="5250"/>
            </a:lvl6pPr>
            <a:lvl7pPr>
              <a:defRPr sz="5250"/>
            </a:lvl7pPr>
            <a:lvl8pPr>
              <a:defRPr sz="5250"/>
            </a:lvl8pPr>
            <a:lvl9pPr>
              <a:defRPr sz="5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400"/>
            </a:lvl1pPr>
            <a:lvl2pPr>
              <a:defRPr sz="9085"/>
            </a:lvl2pPr>
            <a:lvl3pPr>
              <a:defRPr sz="7775"/>
            </a:lvl3pPr>
            <a:lvl4pPr>
              <a:defRPr sz="6560"/>
            </a:lvl4pPr>
            <a:lvl5pPr>
              <a:defRPr sz="6560"/>
            </a:lvl5pPr>
            <a:lvl6pPr>
              <a:defRPr sz="6560"/>
            </a:lvl6pPr>
            <a:lvl7pPr>
              <a:defRPr sz="6560"/>
            </a:lvl7pPr>
            <a:lvl8pPr>
              <a:defRPr sz="6560"/>
            </a:lvl8pPr>
            <a:lvl9pPr>
              <a:defRPr sz="65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5"/>
            </a:lvl1pPr>
            <a:lvl2pPr marL="1489710" indent="0">
              <a:buNone/>
              <a:defRPr sz="3940"/>
            </a:lvl2pPr>
            <a:lvl3pPr marL="2980055" indent="0">
              <a:buNone/>
              <a:defRPr sz="3230"/>
            </a:lvl3pPr>
            <a:lvl4pPr marL="4469765" indent="0">
              <a:buNone/>
              <a:defRPr sz="2930"/>
            </a:lvl4pPr>
            <a:lvl5pPr marL="5959475" indent="0">
              <a:buNone/>
              <a:defRPr sz="2930"/>
            </a:lvl5pPr>
            <a:lvl6pPr marL="7449820" indent="0">
              <a:buNone/>
              <a:defRPr sz="2930"/>
            </a:lvl6pPr>
            <a:lvl7pPr marL="8939530" indent="0">
              <a:buNone/>
              <a:defRPr sz="2930"/>
            </a:lvl7pPr>
            <a:lvl8pPr marL="10429240" indent="0">
              <a:buNone/>
              <a:defRPr sz="2930"/>
            </a:lvl8pPr>
            <a:lvl9pPr marL="11919585" indent="0">
              <a:buNone/>
              <a:defRPr sz="29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400"/>
            </a:lvl1pPr>
            <a:lvl2pPr marL="1489710" indent="0">
              <a:buNone/>
              <a:defRPr sz="9085"/>
            </a:lvl2pPr>
            <a:lvl3pPr marL="2980055" indent="0">
              <a:buNone/>
              <a:defRPr sz="7775"/>
            </a:lvl3pPr>
            <a:lvl4pPr marL="4469765" indent="0">
              <a:buNone/>
              <a:defRPr sz="6560"/>
            </a:lvl4pPr>
            <a:lvl5pPr marL="5959475" indent="0">
              <a:buNone/>
              <a:defRPr sz="6560"/>
            </a:lvl5pPr>
            <a:lvl6pPr marL="7449820" indent="0">
              <a:buNone/>
              <a:defRPr sz="6560"/>
            </a:lvl6pPr>
            <a:lvl7pPr marL="8939530" indent="0">
              <a:buNone/>
              <a:defRPr sz="6560"/>
            </a:lvl7pPr>
            <a:lvl8pPr marL="10429240" indent="0">
              <a:buNone/>
              <a:defRPr sz="6560"/>
            </a:lvl8pPr>
            <a:lvl9pPr marL="11919585" indent="0">
              <a:buNone/>
              <a:defRPr sz="656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5"/>
            </a:lvl1pPr>
            <a:lvl2pPr marL="1489710" indent="0">
              <a:buNone/>
              <a:defRPr sz="3940"/>
            </a:lvl2pPr>
            <a:lvl3pPr marL="2980055" indent="0">
              <a:buNone/>
              <a:defRPr sz="3230"/>
            </a:lvl3pPr>
            <a:lvl4pPr marL="4469765" indent="0">
              <a:buNone/>
              <a:defRPr sz="2930"/>
            </a:lvl4pPr>
            <a:lvl5pPr marL="5959475" indent="0">
              <a:buNone/>
              <a:defRPr sz="2930"/>
            </a:lvl5pPr>
            <a:lvl6pPr marL="7449820" indent="0">
              <a:buNone/>
              <a:defRPr sz="2930"/>
            </a:lvl6pPr>
            <a:lvl7pPr marL="8939530" indent="0">
              <a:buNone/>
              <a:defRPr sz="2930"/>
            </a:lvl7pPr>
            <a:lvl8pPr marL="10429240" indent="0">
              <a:buNone/>
              <a:defRPr sz="2930"/>
            </a:lvl8pPr>
            <a:lvl9pPr marL="11919585" indent="0">
              <a:buNone/>
              <a:defRPr sz="29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4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4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/>
          <a:lstStyle>
            <a:lvl1pPr algn="r">
              <a:defRPr sz="394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79420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2pPr>
      <a:lvl3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3pPr>
      <a:lvl4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4pPr>
      <a:lvl5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5pPr>
      <a:lvl6pPr marL="461645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6pPr>
      <a:lvl7pPr marL="923290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7pPr>
      <a:lvl8pPr marL="1384935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8pPr>
      <a:lvl9pPr marL="1845945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116965" indent="-111696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400" kern="1200">
          <a:solidFill>
            <a:schemeClr val="tx1"/>
          </a:solidFill>
          <a:latin typeface="+mn-lt"/>
          <a:ea typeface="+mn-ea"/>
          <a:cs typeface="+mn-cs"/>
        </a:defRPr>
      </a:lvl1pPr>
      <a:lvl2pPr marL="2419985" indent="-930910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5" kern="1200">
          <a:solidFill>
            <a:schemeClr val="tx1"/>
          </a:solidFill>
          <a:latin typeface="+mn-lt"/>
          <a:ea typeface="+mn-ea"/>
          <a:cs typeface="+mn-cs"/>
        </a:defRPr>
      </a:lvl2pPr>
      <a:lvl3pPr marL="3724275" indent="-74358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5" kern="1200">
          <a:solidFill>
            <a:schemeClr val="tx1"/>
          </a:solidFill>
          <a:latin typeface="+mn-lt"/>
          <a:ea typeface="+mn-ea"/>
          <a:cs typeface="+mn-cs"/>
        </a:defRPr>
      </a:lvl3pPr>
      <a:lvl4pPr marL="5213350" indent="-74358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0" kern="1200">
          <a:solidFill>
            <a:schemeClr val="tx1"/>
          </a:solidFill>
          <a:latin typeface="+mn-lt"/>
          <a:ea typeface="+mn-ea"/>
          <a:cs typeface="+mn-cs"/>
        </a:defRPr>
      </a:lvl4pPr>
      <a:lvl5pPr marL="6703695" indent="-74358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0" kern="1200">
          <a:solidFill>
            <a:schemeClr val="tx1"/>
          </a:solidFill>
          <a:latin typeface="+mn-lt"/>
          <a:ea typeface="+mn-ea"/>
          <a:cs typeface="+mn-cs"/>
        </a:defRPr>
      </a:lvl5pPr>
      <a:lvl6pPr marL="8194675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6pPr>
      <a:lvl7pPr marL="9684385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7pPr>
      <a:lvl8pPr marL="11174095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8pPr>
      <a:lvl9pPr marL="12664440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71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8005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6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47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82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53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24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58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IM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3658457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59279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59279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59279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1525"/>
          </a:xfrm>
          <a:prstGeom prst="rect">
            <a:avLst/>
          </a:prstGeom>
          <a:solidFill>
            <a:srgbClr val="059279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5" b="1" dirty="0">
                <a:solidFill>
                  <a:schemeClr val="bg1"/>
                </a:solidFill>
                <a:latin typeface="Arial" panose="020B0604020202020204" pitchFamily="34" charset="0"/>
                <a:hlinkClick r:id="rId3"/>
              </a:rPr>
              <a:t>https://sciforum.net/event/iocim2026</a:t>
            </a:r>
            <a:endParaRPr lang="en-US" altLang="en-US" sz="3635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6200719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5"/>
          </a:p>
        </p:txBody>
      </p:sp>
      <p:sp>
        <p:nvSpPr>
          <p:cNvPr id="31" name="TextBox 30"/>
          <p:cNvSpPr txBox="1"/>
          <p:nvPr/>
        </p:nvSpPr>
        <p:spPr>
          <a:xfrm>
            <a:off x="11077009" y="6604576"/>
            <a:ext cx="10185976" cy="651589"/>
          </a:xfrm>
          <a:prstGeom prst="rect">
            <a:avLst/>
          </a:prstGeom>
          <a:solidFill>
            <a:srgbClr val="05927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5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05927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5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05927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5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2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05927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5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2" name="Picture 1" descr="A green screen with white text&#10;&#10;AI-generated content may be incorrect.">
            <a:extLst>
              <a:ext uri="{FF2B5EF4-FFF2-40B4-BE49-F238E27FC236}">
                <a16:creationId xmlns:a16="http://schemas.microsoft.com/office/drawing/2014/main" id="{A7F47EB1-B921-C261-1B2B-7C8A7FCFC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22" y="-76012"/>
            <a:ext cx="21617147" cy="36749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E35F46-EE68-9235-FB91-1F468EEFD515}"/>
              </a:ext>
            </a:extLst>
          </p:cNvPr>
          <p:cNvSpPr txBox="1"/>
          <p:nvPr/>
        </p:nvSpPr>
        <p:spPr>
          <a:xfrm>
            <a:off x="336540" y="6604576"/>
            <a:ext cx="10185976" cy="651589"/>
          </a:xfrm>
          <a:prstGeom prst="rect">
            <a:avLst/>
          </a:prstGeom>
          <a:solidFill>
            <a:srgbClr val="00887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Patricia Andreea Croitor</cp:lastModifiedBy>
  <cp:revision>124</cp:revision>
  <dcterms:created xsi:type="dcterms:W3CDTF">2007-01-10T04:59:00Z</dcterms:created>
  <dcterms:modified xsi:type="dcterms:W3CDTF">2026-01-22T16:24:44Z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CD510F8D73DB47BCA71B1D4A57D655AB_13</vt:lpwstr>
  </property>
  <property fmtid="{D5CDD505-2E9C-101B-9397-08002B2CF9AE}" pid="3" name="KSOProductBuildVer">
    <vt:lpwstr>2052-12.1.0.21171</vt:lpwstr>
  </property>
</Properties>
</file>