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4B7D"/>
    <a:srgbClr val="664B7E"/>
    <a:srgbClr val="125F55"/>
    <a:srgbClr val="83A954"/>
    <a:srgbClr val="91B354"/>
    <a:srgbClr val="2F5E96"/>
    <a:srgbClr val="472192"/>
    <a:srgbClr val="2D7F2A"/>
    <a:srgbClr val="FF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3024" y="24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664B7E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634B7D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https://sciforum.net/event/IOCGE2026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634B7D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664B7E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634B7D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634B7D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634B7D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2CA267-BC72-F9CD-31B5-DFC1E5D1D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224456" cy="29449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5226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Calibri</vt:lpstr>
      <vt:lpstr>Arial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118</cp:revision>
  <dcterms:created xsi:type="dcterms:W3CDTF">2007-01-10T04:59:32Z</dcterms:created>
  <dcterms:modified xsi:type="dcterms:W3CDTF">2026-07-15T03:09:26Z</dcterms:modified>
</cp:coreProperties>
</file>