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7B4AE"/>
    <a:srgbClr val="00B5B0"/>
    <a:srgbClr val="125F55"/>
    <a:srgbClr val="83A954"/>
    <a:srgbClr val="91B354"/>
    <a:srgbClr val="2F5E96"/>
    <a:srgbClr val="472192"/>
    <a:srgbClr val="2D7F2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 varScale="1">
        <p:scale>
          <a:sx n="15" d="100"/>
          <a:sy n="15" d="100"/>
        </p:scale>
        <p:origin x="3160" y="160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microsoft.com/office/2016/11/relationships/changesInfo" Target="changesInfos/changesInfo1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-Bianca Irimes" userId="fe77066f-b5ea-498e-8427-cd26be1e93c2" providerId="ADAL" clId="{30884959-3850-4637-8218-46856940BA89}"/>
    <pc:docChg chg="undo custSel modSld modMainMaster modNotesMaster">
      <pc:chgData name="Maria-Bianca Irimes" userId="fe77066f-b5ea-498e-8427-cd26be1e93c2" providerId="ADAL" clId="{30884959-3850-4637-8218-46856940BA89}" dt="2026-02-26T08:20:39.751" v="924" actId="14100"/>
      <pc:docMkLst>
        <pc:docMk/>
      </pc:docMkLst>
      <pc:sldChg chg="addSp delSp modSp mod modNotes">
        <pc:chgData name="Maria-Bianca Irimes" userId="fe77066f-b5ea-498e-8427-cd26be1e93c2" providerId="ADAL" clId="{30884959-3850-4637-8218-46856940BA89}" dt="2026-02-26T08:20:39.751" v="924" actId="14100"/>
        <pc:sldMkLst>
          <pc:docMk/>
          <pc:sldMk cId="0" sldId="256"/>
        </pc:sldMkLst>
        <pc:spChg chg="mod ord topLvl">
          <ac:chgData name="Maria-Bianca Irimes" userId="fe77066f-b5ea-498e-8427-cd26be1e93c2" providerId="ADAL" clId="{30884959-3850-4637-8218-46856940BA89}" dt="2026-01-28T14:40:25.423" v="904" actId="255"/>
          <ac:spMkLst>
            <pc:docMk/>
            <pc:sldMk cId="0" sldId="256"/>
            <ac:spMk id="4" creationId="{00000000-0000-0000-0000-000000000000}"/>
          </ac:spMkLst>
        </pc:spChg>
        <pc:spChg chg="add mod ord">
          <ac:chgData name="Maria-Bianca Irimes" userId="fe77066f-b5ea-498e-8427-cd26be1e93c2" providerId="ADAL" clId="{30884959-3850-4637-8218-46856940BA89}" dt="2026-02-26T08:20:12.285" v="919" actId="2085"/>
          <ac:spMkLst>
            <pc:docMk/>
            <pc:sldMk cId="0" sldId="256"/>
            <ac:spMk id="19" creationId="{9DDF70B2-423D-50BC-1661-C76C0C62BFE6}"/>
          </ac:spMkLst>
        </pc:spChg>
        <pc:spChg chg="add mod">
          <ac:chgData name="Maria-Bianca Irimes" userId="fe77066f-b5ea-498e-8427-cd26be1e93c2" providerId="ADAL" clId="{30884959-3850-4637-8218-46856940BA89}" dt="2026-01-28T14:39:00.175" v="896" actId="255"/>
          <ac:spMkLst>
            <pc:docMk/>
            <pc:sldMk cId="0" sldId="256"/>
            <ac:spMk id="21" creationId="{46DF87DD-E049-8409-72F2-C2DC22F16138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3" creationId="{675EE42C-2E18-6DBE-46D7-F8B5B8589F36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4" creationId="{BD109E0B-5BBB-A6D4-6A62-B0F590A46034}"/>
          </ac:spMkLst>
        </pc:spChg>
        <pc:spChg chg="add mod">
          <ac:chgData name="Maria-Bianca Irimes" userId="fe77066f-b5ea-498e-8427-cd26be1e93c2" providerId="ADAL" clId="{30884959-3850-4637-8218-46856940BA89}" dt="2026-01-28T14:39:08.294" v="897" actId="255"/>
          <ac:spMkLst>
            <pc:docMk/>
            <pc:sldMk cId="0" sldId="256"/>
            <ac:spMk id="25" creationId="{1A02E934-EFD7-85B4-029F-FC1FE8DCDB5D}"/>
          </ac:spMkLst>
        </pc:spChg>
        <pc:spChg chg="add mod ord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28" creationId="{F804F998-F6F3-E808-80A4-7EAF3C4AC254}"/>
          </ac:spMkLst>
        </pc:spChg>
        <pc:spChg chg="mod ord topLvl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31" creationId="{00000000-0000-0000-0000-000000000000}"/>
          </ac:spMkLst>
        </pc:spChg>
        <pc:spChg chg="add mod">
          <ac:chgData name="Maria-Bianca Irimes" userId="fe77066f-b5ea-498e-8427-cd26be1e93c2" providerId="ADAL" clId="{30884959-3850-4637-8218-46856940BA89}" dt="2026-01-28T14:39:17.494" v="898" actId="255"/>
          <ac:spMkLst>
            <pc:docMk/>
            <pc:sldMk cId="0" sldId="256"/>
            <ac:spMk id="32" creationId="{4ABD9600-A7C8-1386-93EE-7D96EFBCF20C}"/>
          </ac:spMkLst>
        </pc:spChg>
        <pc:spChg chg="mod">
          <ac:chgData name="Maria-Bianca Irimes" userId="fe77066f-b5ea-498e-8427-cd26be1e93c2" providerId="ADAL" clId="{30884959-3850-4637-8218-46856940BA89}" dt="2026-02-26T08:20:22.426" v="921" actId="2085"/>
          <ac:spMkLst>
            <pc:docMk/>
            <pc:sldMk cId="0" sldId="256"/>
            <ac:spMk id="36" creationId="{7E80ECB9-8FD0-3C6A-D729-0681F45FDCAF}"/>
          </ac:spMkLst>
        </pc:spChg>
        <pc:spChg chg="mod">
          <ac:chgData name="Maria-Bianca Irimes" userId="fe77066f-b5ea-498e-8427-cd26be1e93c2" providerId="ADAL" clId="{30884959-3850-4637-8218-46856940BA89}" dt="2026-02-26T08:20:27.587" v="922" actId="14100"/>
          <ac:spMkLst>
            <pc:docMk/>
            <pc:sldMk cId="0" sldId="256"/>
            <ac:spMk id="37" creationId="{1C42AFA9-ACEF-D51E-6A53-074D48C3C0BB}"/>
          </ac:spMkLst>
        </pc:spChg>
        <pc:spChg chg="mod">
          <ac:chgData name="Maria-Bianca Irimes" userId="fe77066f-b5ea-498e-8427-cd26be1e93c2" providerId="ADAL" clId="{30884959-3850-4637-8218-46856940BA89}" dt="2026-02-26T08:20:32.864" v="923" actId="2085"/>
          <ac:spMkLst>
            <pc:docMk/>
            <pc:sldMk cId="0" sldId="256"/>
            <ac:spMk id="39" creationId="{1CF563DF-6C01-5A58-A3E4-DC76C60DBF5C}"/>
          </ac:spMkLst>
        </pc:spChg>
        <pc:spChg chg="mod">
          <ac:chgData name="Maria-Bianca Irimes" userId="fe77066f-b5ea-498e-8427-cd26be1e93c2" providerId="ADAL" clId="{30884959-3850-4637-8218-46856940BA89}" dt="2026-02-26T08:20:39.751" v="924" actId="14100"/>
          <ac:spMkLst>
            <pc:docMk/>
            <pc:sldMk cId="0" sldId="256"/>
            <ac:spMk id="40" creationId="{B0E3B256-1FAF-AC62-C3FF-13D46050BACD}"/>
          </ac:spMkLst>
        </pc:spChg>
        <pc:spChg chg="add mod">
          <ac:chgData name="Maria-Bianca Irimes" userId="fe77066f-b5ea-498e-8427-cd26be1e93c2" providerId="ADAL" clId="{30884959-3850-4637-8218-46856940BA89}" dt="2026-01-28T14:42:26.349" v="914" actId="1076"/>
          <ac:spMkLst>
            <pc:docMk/>
            <pc:sldMk cId="0" sldId="256"/>
            <ac:spMk id="43" creationId="{DE169629-344C-AABD-2473-D45AD08FEB32}"/>
          </ac:spMkLst>
        </pc:spChg>
        <pc:spChg chg="add mod">
          <ac:chgData name="Maria-Bianca Irimes" userId="fe77066f-b5ea-498e-8427-cd26be1e93c2" providerId="ADAL" clId="{30884959-3850-4637-8218-46856940BA89}" dt="2026-01-28T14:41:32.136" v="913" actId="1076"/>
          <ac:spMkLst>
            <pc:docMk/>
            <pc:sldMk cId="0" sldId="256"/>
            <ac:spMk id="44" creationId="{1CD387BF-ACA0-18A0-BB58-430397C82A88}"/>
          </ac:spMkLst>
        </pc:spChg>
        <pc:spChg chg="mod">
          <ac:chgData name="Maria-Bianca Irimes" userId="fe77066f-b5ea-498e-8427-cd26be1e93c2" providerId="ADAL" clId="{30884959-3850-4637-8218-46856940BA89}" dt="2026-01-28T14:40:54.204" v="908" actId="255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k cId="0" sldId="256"/>
            <ac:spMk id="217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43:10.141" v="917" actId="255"/>
          <ac:spMkLst>
            <pc:docMk/>
            <pc:sldMk cId="0" sldId="256"/>
            <ac:spMk id="2180" creationId="{00000000-0000-0000-0000-000000000000}"/>
          </ac:spMkLst>
        </pc:spChg>
        <pc:spChg chg="add del mod">
          <ac:chgData name="Maria-Bianca Irimes" userId="fe77066f-b5ea-498e-8427-cd26be1e93c2" providerId="ADAL" clId="{30884959-3850-4637-8218-46856940BA89}" dt="2026-01-28T14:37:41.138" v="888" actId="1076"/>
          <ac:spMkLst>
            <pc:docMk/>
            <pc:sldMk cId="0" sldId="256"/>
            <ac:spMk id="2181" creationId="{00000000-0000-0000-0000-000000000000}"/>
          </ac:spMkLst>
        </pc:spChg>
        <pc:grpChg chg="add mod">
          <ac:chgData name="Maria-Bianca Irimes" userId="fe77066f-b5ea-498e-8427-cd26be1e93c2" providerId="ADAL" clId="{30884959-3850-4637-8218-46856940BA89}" dt="2026-01-28T14:37:47.481" v="889" actId="1076"/>
          <ac:grpSpMkLst>
            <pc:docMk/>
            <pc:sldMk cId="0" sldId="256"/>
            <ac:grpSpMk id="20" creationId="{616D0F67-4629-CF25-7883-8191BF48E7AB}"/>
          </ac:grpSpMkLst>
        </pc:grpChg>
        <pc:grpChg chg="add mod">
          <ac:chgData name="Maria-Bianca Irimes" userId="fe77066f-b5ea-498e-8427-cd26be1e93c2" providerId="ADAL" clId="{30884959-3850-4637-8218-46856940BA89}" dt="2026-01-28T14:37:50.860" v="890" actId="1076"/>
          <ac:grpSpMkLst>
            <pc:docMk/>
            <pc:sldMk cId="0" sldId="256"/>
            <ac:grpSpMk id="22" creationId="{BE183CB3-31CE-20DB-D012-BE856A8E0723}"/>
          </ac:grpSpMkLst>
        </pc:grpChg>
        <pc:grpChg chg="add mod">
          <ac:chgData name="Maria-Bianca Irimes" userId="fe77066f-b5ea-498e-8427-cd26be1e93c2" providerId="ADAL" clId="{30884959-3850-4637-8218-46856940BA89}" dt="2026-01-28T14:38:32.742" v="895" actId="14100"/>
          <ac:grpSpMkLst>
            <pc:docMk/>
            <pc:sldMk cId="0" sldId="256"/>
            <ac:grpSpMk id="29" creationId="{81858A72-1ABF-59CA-63DB-3E0B7E15CC25}"/>
          </ac:grpSpMkLst>
        </pc:grpChg>
        <pc:grpChg chg="add mod">
          <ac:chgData name="Maria-Bianca Irimes" userId="fe77066f-b5ea-498e-8427-cd26be1e93c2" providerId="ADAL" clId="{30884959-3850-4637-8218-46856940BA89}" dt="2026-01-28T14:41:20.976" v="910" actId="14100"/>
          <ac:grpSpMkLst>
            <pc:docMk/>
            <pc:sldMk cId="0" sldId="256"/>
            <ac:grpSpMk id="35" creationId="{D69F44B0-8E5A-C38D-93FE-2B648CB832C0}"/>
          </ac:grpSpMkLst>
        </pc:grpChg>
        <pc:grpChg chg="add mod">
          <ac:chgData name="Maria-Bianca Irimes" userId="fe77066f-b5ea-498e-8427-cd26be1e93c2" providerId="ADAL" clId="{30884959-3850-4637-8218-46856940BA89}" dt="2026-01-28T14:41:23.654" v="911" actId="14100"/>
          <ac:grpSpMkLst>
            <pc:docMk/>
            <pc:sldMk cId="0" sldId="256"/>
            <ac:grpSpMk id="38" creationId="{9BA69CE4-9BF0-6B9B-2DB0-C1DFE69EC6ED}"/>
          </ac:grpSpMkLst>
        </pc:grpChg>
        <pc:picChg chg="mod">
          <ac:chgData name="Maria-Bianca Irimes" userId="fe77066f-b5ea-498e-8427-cd26be1e93c2" providerId="ADAL" clId="{30884959-3850-4637-8218-46856940BA89}" dt="2026-01-28T14:42:39.936" v="916" actId="1037"/>
          <ac:picMkLst>
            <pc:docMk/>
            <pc:sldMk cId="0" sldId="256"/>
            <ac:picMk id="3" creationId="{9D30A99B-D11B-E8B3-644C-6FBAB396D572}"/>
          </ac:picMkLst>
        </pc:picChg>
      </pc:sldChg>
      <pc:sldMasterChg chg="modSp modSldLayout">
        <pc:chgData name="Maria-Bianca Irimes" userId="fe77066f-b5ea-498e-8427-cd26be1e93c2" providerId="ADAL" clId="{30884959-3850-4637-8218-46856940BA89}" dt="2026-01-28T14:34:03.619" v="885"/>
        <pc:sldMasterMkLst>
          <pc:docMk/>
          <pc:sldMasterMk cId="0" sldId="2147483663"/>
        </pc:sldMasterMkLst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4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5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7" creationId="{00000000-0000-0000-0000-000000000000}"/>
          </ac:spMkLst>
        </pc:sp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068634516" sldId="214748366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87699543" sldId="2147483666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72565073" sldId="2147483667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11202154" sldId="2147483668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4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5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6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4966042" sldId="2147483671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938435681" sldId="2147483672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2505572793" sldId="214748367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FB2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27B4AE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27B4AE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https://sciforum.net/event/IOCFB2026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125F5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30A99B-D11B-E8B3-644C-6FBAB396D5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491" y="19436"/>
            <a:ext cx="30175200" cy="294014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27B4AE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27B4A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27B4A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27B4A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27B4A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5231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 Bold</vt:lpstr>
      <vt:lpstr>Arial</vt:lpstr>
      <vt:lpstr>Calibri</vt:lpstr>
      <vt:lpstr>Suisse Int'l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119</cp:revision>
  <dcterms:created xsi:type="dcterms:W3CDTF">2007-01-10T04:59:32Z</dcterms:created>
  <dcterms:modified xsi:type="dcterms:W3CDTF">2026-03-09T02:30:56Z</dcterms:modified>
</cp:coreProperties>
</file>