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692" y="176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275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313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92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818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86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55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70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562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742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704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42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212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" descr="ICMMP 2026-Conference banner-1000x170">
            <a:extLst>
              <a:ext uri="{FF2B5EF4-FFF2-40B4-BE49-F238E27FC236}">
                <a16:creationId xmlns:a16="http://schemas.microsoft.com/office/drawing/2014/main" id="{9508E7E9-6755-E707-874C-492403361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420"/>
            <a:ext cx="30336129" cy="51554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F930676-66D4-5EDA-4121-D0C08AB1BD50}"/>
              </a:ext>
            </a:extLst>
          </p:cNvPr>
          <p:cNvSpPr txBox="1"/>
          <p:nvPr/>
        </p:nvSpPr>
        <p:spPr>
          <a:xfrm>
            <a:off x="4005148" y="5547053"/>
            <a:ext cx="2226491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FF0000"/>
                </a:solidFill>
              </a:rPr>
              <a:t>T</a:t>
            </a:r>
            <a:r>
              <a:rPr lang="en-US" altLang="zh-CN" sz="6600" b="1" dirty="0">
                <a:solidFill>
                  <a:srgbClr val="FF0000"/>
                </a:solidFill>
              </a:rPr>
              <a:t>itle</a:t>
            </a:r>
          </a:p>
          <a:p>
            <a:pPr algn="ctr"/>
            <a:r>
              <a:rPr lang="en-US" sz="6000" b="1" dirty="0">
                <a:solidFill>
                  <a:srgbClr val="654B00"/>
                </a:solidFill>
              </a:rPr>
              <a:t>Author 1, Author 2</a:t>
            </a:r>
          </a:p>
          <a:p>
            <a:pPr algn="ctr"/>
            <a:r>
              <a:rPr lang="en-US" sz="6000" b="1" dirty="0">
                <a:solidFill>
                  <a:srgbClr val="654B00"/>
                </a:solidFill>
              </a:rPr>
              <a:t>Affiliation 1</a:t>
            </a:r>
          </a:p>
          <a:p>
            <a:pPr algn="ctr"/>
            <a:r>
              <a:rPr lang="en-US" sz="6000" b="1" dirty="0">
                <a:solidFill>
                  <a:srgbClr val="654B00"/>
                </a:solidFill>
              </a:rPr>
              <a:t>Affiliation 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2019F9-6BF3-4A1D-98AE-309C18290E44}"/>
              </a:ext>
            </a:extLst>
          </p:cNvPr>
          <p:cNvCxnSpPr>
            <a:cxnSpLocks/>
          </p:cNvCxnSpPr>
          <p:nvPr/>
        </p:nvCxnSpPr>
        <p:spPr>
          <a:xfrm>
            <a:off x="65479" y="9507424"/>
            <a:ext cx="30270649" cy="0"/>
          </a:xfrm>
          <a:prstGeom prst="line">
            <a:avLst/>
          </a:prstGeom>
          <a:ln>
            <a:solidFill>
              <a:srgbClr val="7C99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5CBC104-EF2A-C326-7E38-9EBF1EBE93B9}"/>
              </a:ext>
            </a:extLst>
          </p:cNvPr>
          <p:cNvSpPr/>
          <p:nvPr/>
        </p:nvSpPr>
        <p:spPr>
          <a:xfrm>
            <a:off x="1474410" y="10525834"/>
            <a:ext cx="1084821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INTRODUCTION&amp;AIM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5C9201-3479-3E78-420C-C8C762D26081}"/>
              </a:ext>
            </a:extLst>
          </p:cNvPr>
          <p:cNvSpPr/>
          <p:nvPr/>
        </p:nvSpPr>
        <p:spPr>
          <a:xfrm>
            <a:off x="17952584" y="10525834"/>
            <a:ext cx="1084821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RESULTS&amp;DISCSUSSION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35250A1-09FD-50AD-F50B-09CE4FF116F9}"/>
              </a:ext>
            </a:extLst>
          </p:cNvPr>
          <p:cNvSpPr/>
          <p:nvPr/>
        </p:nvSpPr>
        <p:spPr>
          <a:xfrm>
            <a:off x="1474410" y="20259866"/>
            <a:ext cx="1084821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METHOD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10F63B2-DB2D-5A0B-CF19-EF6E73EDA780}"/>
              </a:ext>
            </a:extLst>
          </p:cNvPr>
          <p:cNvSpPr/>
          <p:nvPr/>
        </p:nvSpPr>
        <p:spPr>
          <a:xfrm>
            <a:off x="17952583" y="22981295"/>
            <a:ext cx="1084821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CONCLUSION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35A942-1155-A8B6-D128-78B3569E49D2}"/>
              </a:ext>
            </a:extLst>
          </p:cNvPr>
          <p:cNvSpPr/>
          <p:nvPr/>
        </p:nvSpPr>
        <p:spPr>
          <a:xfrm>
            <a:off x="17952583" y="32277929"/>
            <a:ext cx="1084821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FUTURE WORK/REFERENCES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D131BEF-E411-595B-8862-7AFE3E81B1B4}"/>
              </a:ext>
            </a:extLst>
          </p:cNvPr>
          <p:cNvSpPr/>
          <p:nvPr/>
        </p:nvSpPr>
        <p:spPr>
          <a:xfrm>
            <a:off x="-1" y="41682538"/>
            <a:ext cx="30270649" cy="1121225"/>
          </a:xfrm>
          <a:prstGeom prst="rect">
            <a:avLst/>
          </a:prstGeom>
          <a:solidFill>
            <a:srgbClr val="845A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																																						https://sciforum.net/event/ICMMP2026</a:t>
            </a:r>
          </a:p>
        </p:txBody>
      </p:sp>
    </p:spTree>
    <p:extLst>
      <p:ext uri="{BB962C8B-B14F-4D97-AF65-F5344CB8AC3E}">
        <p14:creationId xmlns:p14="http://schemas.microsoft.com/office/powerpoint/2010/main" val="1965857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69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MDPI</dc:creator>
  <cp:lastModifiedBy>MDPI</cp:lastModifiedBy>
  <cp:revision>5</cp:revision>
  <dcterms:created xsi:type="dcterms:W3CDTF">2023-08-09T12:44:00Z</dcterms:created>
  <dcterms:modified xsi:type="dcterms:W3CDTF">2026-07-03T05:46:07Z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