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399288" cy="5039995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9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01040" algn="l" rtl="0" fontAlgn="base">
      <a:spcBef>
        <a:spcPct val="0"/>
      </a:spcBef>
      <a:spcAft>
        <a:spcPct val="0"/>
      </a:spcAft>
      <a:defRPr sz="29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401445" algn="l" rtl="0" fontAlgn="base">
      <a:spcBef>
        <a:spcPct val="0"/>
      </a:spcBef>
      <a:spcAft>
        <a:spcPct val="0"/>
      </a:spcAft>
      <a:defRPr sz="29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102485" algn="l" rtl="0" fontAlgn="base">
      <a:spcBef>
        <a:spcPct val="0"/>
      </a:spcBef>
      <a:spcAft>
        <a:spcPct val="0"/>
      </a:spcAft>
      <a:defRPr sz="29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802890" algn="l" rtl="0" fontAlgn="base">
      <a:spcBef>
        <a:spcPct val="0"/>
      </a:spcBef>
      <a:spcAft>
        <a:spcPct val="0"/>
      </a:spcAft>
      <a:defRPr sz="29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503930" algn="l" defTabSz="1401445" rtl="0" eaLnBrk="1" latinLnBrk="0" hangingPunct="1">
      <a:defRPr sz="29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204335" algn="l" defTabSz="1401445" rtl="0" eaLnBrk="1" latinLnBrk="0" hangingPunct="1">
      <a:defRPr sz="29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905375" algn="l" defTabSz="1401445" rtl="0" eaLnBrk="1" latinLnBrk="0" hangingPunct="1">
      <a:defRPr sz="29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605780" algn="l" defTabSz="1401445" rtl="0" eaLnBrk="1" latinLnBrk="0" hangingPunct="1">
      <a:defRPr sz="29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875" userDrawn="1">
          <p15:clr>
            <a:srgbClr val="A4A3A4"/>
          </p15:clr>
        </p15:guide>
        <p15:guide id="2" pos="102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F89"/>
    <a:srgbClr val="22ABC8"/>
    <a:srgbClr val="67D1EA"/>
    <a:srgbClr val="24C2E5"/>
    <a:srgbClr val="7EDBED"/>
    <a:srgbClr val="24ACD2"/>
    <a:srgbClr val="87AAC8"/>
    <a:srgbClr val="A1BBCF"/>
    <a:srgbClr val="7C9093"/>
    <a:srgbClr val="5A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79" autoAdjust="0"/>
    <p:restoredTop sz="94622" autoAdjust="0"/>
  </p:normalViewPr>
  <p:slideViewPr>
    <p:cSldViewPr snapToGrid="0" showGuides="1">
      <p:cViewPr>
        <p:scale>
          <a:sx n="25" d="100"/>
          <a:sy n="25" d="100"/>
        </p:scale>
        <p:origin x="2176" y="28"/>
      </p:cViewPr>
      <p:guideLst>
        <p:guide orient="horz" pos="15875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03450" y="744538"/>
            <a:ext cx="23923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84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01040" algn="l" rtl="0" eaLnBrk="0" fontAlgn="base" hangingPunct="0">
      <a:spcBef>
        <a:spcPct val="30000"/>
      </a:spcBef>
      <a:spcAft>
        <a:spcPct val="0"/>
      </a:spcAft>
      <a:defRPr sz="184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401445" algn="l" rtl="0" eaLnBrk="0" fontAlgn="base" hangingPunct="0">
      <a:spcBef>
        <a:spcPct val="30000"/>
      </a:spcBef>
      <a:spcAft>
        <a:spcPct val="0"/>
      </a:spcAft>
      <a:defRPr sz="184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102485" algn="l" rtl="0" eaLnBrk="0" fontAlgn="base" hangingPunct="0">
      <a:spcBef>
        <a:spcPct val="30000"/>
      </a:spcBef>
      <a:spcAft>
        <a:spcPct val="0"/>
      </a:spcAft>
      <a:defRPr sz="184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802890" algn="l" rtl="0" eaLnBrk="0" fontAlgn="base" hangingPunct="0">
      <a:spcBef>
        <a:spcPct val="30000"/>
      </a:spcBef>
      <a:spcAft>
        <a:spcPct val="0"/>
      </a:spcAft>
      <a:defRPr sz="184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503930" algn="l" defTabSz="1401445" rtl="0" eaLnBrk="1" latinLnBrk="0" hangingPunct="1">
      <a:defRPr sz="1840" kern="1200">
        <a:solidFill>
          <a:schemeClr val="tx1"/>
        </a:solidFill>
        <a:latin typeface="+mn-lt"/>
        <a:ea typeface="+mn-ea"/>
        <a:cs typeface="+mn-cs"/>
      </a:defRPr>
    </a:lvl6pPr>
    <a:lvl7pPr marL="4204335" algn="l" defTabSz="1401445" rtl="0" eaLnBrk="1" latinLnBrk="0" hangingPunct="1">
      <a:defRPr sz="1840" kern="1200">
        <a:solidFill>
          <a:schemeClr val="tx1"/>
        </a:solidFill>
        <a:latin typeface="+mn-lt"/>
        <a:ea typeface="+mn-ea"/>
        <a:cs typeface="+mn-cs"/>
      </a:defRPr>
    </a:lvl7pPr>
    <a:lvl8pPr marL="4905375" algn="l" defTabSz="1401445" rtl="0" eaLnBrk="1" latinLnBrk="0" hangingPunct="1">
      <a:defRPr sz="1840" kern="1200">
        <a:solidFill>
          <a:schemeClr val="tx1"/>
        </a:solidFill>
        <a:latin typeface="+mn-lt"/>
        <a:ea typeface="+mn-ea"/>
        <a:cs typeface="+mn-cs"/>
      </a:defRPr>
    </a:lvl8pPr>
    <a:lvl9pPr marL="5605780" algn="l" defTabSz="1401445" rtl="0" eaLnBrk="1" latinLnBrk="0" hangingPunct="1">
      <a:defRPr sz="18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03450" y="744538"/>
            <a:ext cx="2392363" cy="3722687"/>
          </a:xfrm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8" y="15656656"/>
            <a:ext cx="27539395" cy="10803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9894" y="28559974"/>
            <a:ext cx="22679502" cy="12879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8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73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959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945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932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918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905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892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966292" y="8913324"/>
            <a:ext cx="17054626" cy="1898398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91174" y="8913324"/>
            <a:ext cx="50635137" cy="1898398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321" y="32386646"/>
            <a:ext cx="27539395" cy="10009991"/>
          </a:xfrm>
        </p:spPr>
        <p:txBody>
          <a:bodyPr anchor="t"/>
          <a:lstStyle>
            <a:lvl1pPr algn="l">
              <a:defRPr sz="17365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321" y="21361660"/>
            <a:ext cx="27539395" cy="11024986"/>
          </a:xfrm>
        </p:spPr>
        <p:txBody>
          <a:bodyPr anchor="b"/>
          <a:lstStyle>
            <a:lvl1pPr marL="0" indent="0">
              <a:buNone/>
              <a:defRPr sz="8750">
                <a:solidFill>
                  <a:schemeClr val="tx1">
                    <a:tint val="75000"/>
                  </a:schemeClr>
                </a:solidFill>
              </a:defRPr>
            </a:lvl1pPr>
            <a:lvl2pPr marL="1986280" indent="0">
              <a:buNone/>
              <a:defRPr sz="7805">
                <a:solidFill>
                  <a:schemeClr val="tx1">
                    <a:tint val="75000"/>
                  </a:schemeClr>
                </a:solidFill>
              </a:defRPr>
            </a:lvl2pPr>
            <a:lvl3pPr marL="3973195" indent="0">
              <a:buNone/>
              <a:defRPr sz="7000">
                <a:solidFill>
                  <a:schemeClr val="tx1">
                    <a:tint val="75000"/>
                  </a:schemeClr>
                </a:solidFill>
              </a:defRPr>
            </a:lvl3pPr>
            <a:lvl4pPr marL="5959475" indent="0">
              <a:buNone/>
              <a:defRPr sz="6055">
                <a:solidFill>
                  <a:schemeClr val="tx1">
                    <a:tint val="75000"/>
                  </a:schemeClr>
                </a:solidFill>
              </a:defRPr>
            </a:lvl4pPr>
            <a:lvl5pPr marL="7945755" indent="0">
              <a:buNone/>
              <a:defRPr sz="6055">
                <a:solidFill>
                  <a:schemeClr val="tx1">
                    <a:tint val="75000"/>
                  </a:schemeClr>
                </a:solidFill>
              </a:defRPr>
            </a:lvl5pPr>
            <a:lvl6pPr marL="9932670" indent="0">
              <a:buNone/>
              <a:defRPr sz="6055">
                <a:solidFill>
                  <a:schemeClr val="tx1">
                    <a:tint val="75000"/>
                  </a:schemeClr>
                </a:solidFill>
              </a:defRPr>
            </a:lvl6pPr>
            <a:lvl7pPr marL="11918950" indent="0">
              <a:buNone/>
              <a:defRPr sz="6055">
                <a:solidFill>
                  <a:schemeClr val="tx1">
                    <a:tint val="75000"/>
                  </a:schemeClr>
                </a:solidFill>
              </a:defRPr>
            </a:lvl7pPr>
            <a:lvl8pPr marL="13905230" indent="0">
              <a:buNone/>
              <a:defRPr sz="6055">
                <a:solidFill>
                  <a:schemeClr val="tx1">
                    <a:tint val="75000"/>
                  </a:schemeClr>
                </a:solidFill>
              </a:defRPr>
            </a:lvl8pPr>
            <a:lvl9pPr marL="15892145" indent="0">
              <a:buNone/>
              <a:defRPr sz="605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91167" y="51916619"/>
            <a:ext cx="33844884" cy="146836520"/>
          </a:xfrm>
        </p:spPr>
        <p:txBody>
          <a:bodyPr/>
          <a:lstStyle>
            <a:lvl1pPr>
              <a:defRPr sz="12115"/>
            </a:lvl1pPr>
            <a:lvl2pPr>
              <a:defRPr sz="10365"/>
            </a:lvl2pPr>
            <a:lvl3pPr>
              <a:defRPr sz="8750"/>
            </a:lvl3pPr>
            <a:lvl4pPr>
              <a:defRPr sz="7805"/>
            </a:lvl4pPr>
            <a:lvl5pPr>
              <a:defRPr sz="7805"/>
            </a:lvl5pPr>
            <a:lvl6pPr>
              <a:defRPr sz="7805"/>
            </a:lvl6pPr>
            <a:lvl7pPr>
              <a:defRPr sz="7805"/>
            </a:lvl7pPr>
            <a:lvl8pPr>
              <a:defRPr sz="7805"/>
            </a:lvl8pPr>
            <a:lvl9pPr>
              <a:defRPr sz="7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6039" y="51916619"/>
            <a:ext cx="33844879" cy="146836520"/>
          </a:xfrm>
        </p:spPr>
        <p:txBody>
          <a:bodyPr/>
          <a:lstStyle>
            <a:lvl1pPr>
              <a:defRPr sz="12115"/>
            </a:lvl1pPr>
            <a:lvl2pPr>
              <a:defRPr sz="10365"/>
            </a:lvl2pPr>
            <a:lvl3pPr>
              <a:defRPr sz="8750"/>
            </a:lvl3pPr>
            <a:lvl4pPr>
              <a:defRPr sz="7805"/>
            </a:lvl4pPr>
            <a:lvl5pPr>
              <a:defRPr sz="7805"/>
            </a:lvl5pPr>
            <a:lvl6pPr>
              <a:defRPr sz="7805"/>
            </a:lvl6pPr>
            <a:lvl7pPr>
              <a:defRPr sz="7805"/>
            </a:lvl7pPr>
            <a:lvl8pPr>
              <a:defRPr sz="7805"/>
            </a:lvl8pPr>
            <a:lvl9pPr>
              <a:defRPr sz="7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6" y="2018335"/>
            <a:ext cx="29159360" cy="839999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6" y="11281660"/>
            <a:ext cx="14315312" cy="4701659"/>
          </a:xfrm>
        </p:spPr>
        <p:txBody>
          <a:bodyPr anchor="b"/>
          <a:lstStyle>
            <a:lvl1pPr marL="0" indent="0">
              <a:buNone/>
              <a:defRPr sz="10365" b="1"/>
            </a:lvl1pPr>
            <a:lvl2pPr marL="1986280" indent="0">
              <a:buNone/>
              <a:defRPr sz="8750" b="1"/>
            </a:lvl2pPr>
            <a:lvl3pPr marL="3973195" indent="0">
              <a:buNone/>
              <a:defRPr sz="7805" b="1"/>
            </a:lvl3pPr>
            <a:lvl4pPr marL="5959475" indent="0">
              <a:buNone/>
              <a:defRPr sz="7000" b="1"/>
            </a:lvl4pPr>
            <a:lvl5pPr marL="7945755" indent="0">
              <a:buNone/>
              <a:defRPr sz="7000" b="1"/>
            </a:lvl5pPr>
            <a:lvl6pPr marL="9932670" indent="0">
              <a:buNone/>
              <a:defRPr sz="7000" b="1"/>
            </a:lvl6pPr>
            <a:lvl7pPr marL="11918950" indent="0">
              <a:buNone/>
              <a:defRPr sz="7000" b="1"/>
            </a:lvl7pPr>
            <a:lvl8pPr marL="13905230" indent="0">
              <a:buNone/>
              <a:defRPr sz="7000" b="1"/>
            </a:lvl8pPr>
            <a:lvl9pPr marL="15892145" indent="0">
              <a:buNone/>
              <a:defRPr sz="7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9966" y="15983319"/>
            <a:ext cx="14315312" cy="29038307"/>
          </a:xfrm>
        </p:spPr>
        <p:txBody>
          <a:bodyPr/>
          <a:lstStyle>
            <a:lvl1pPr>
              <a:defRPr sz="10365"/>
            </a:lvl1pPr>
            <a:lvl2pPr>
              <a:defRPr sz="8750"/>
            </a:lvl2pPr>
            <a:lvl3pPr>
              <a:defRPr sz="7805"/>
            </a:lvl3pPr>
            <a:lvl4pPr>
              <a:defRPr sz="7000"/>
            </a:lvl4pPr>
            <a:lvl5pPr>
              <a:defRPr sz="7000"/>
            </a:lvl5pPr>
            <a:lvl6pPr>
              <a:defRPr sz="7000"/>
            </a:lvl6pPr>
            <a:lvl7pPr>
              <a:defRPr sz="7000"/>
            </a:lvl7pPr>
            <a:lvl8pPr>
              <a:defRPr sz="7000"/>
            </a:lvl8pPr>
            <a:lvl9pPr>
              <a:defRPr sz="7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8394" y="11281660"/>
            <a:ext cx="14320935" cy="4701659"/>
          </a:xfrm>
        </p:spPr>
        <p:txBody>
          <a:bodyPr anchor="b"/>
          <a:lstStyle>
            <a:lvl1pPr marL="0" indent="0">
              <a:buNone/>
              <a:defRPr sz="10365" b="1"/>
            </a:lvl1pPr>
            <a:lvl2pPr marL="1986280" indent="0">
              <a:buNone/>
              <a:defRPr sz="8750" b="1"/>
            </a:lvl2pPr>
            <a:lvl3pPr marL="3973195" indent="0">
              <a:buNone/>
              <a:defRPr sz="7805" b="1"/>
            </a:lvl3pPr>
            <a:lvl4pPr marL="5959475" indent="0">
              <a:buNone/>
              <a:defRPr sz="7000" b="1"/>
            </a:lvl4pPr>
            <a:lvl5pPr marL="7945755" indent="0">
              <a:buNone/>
              <a:defRPr sz="7000" b="1"/>
            </a:lvl5pPr>
            <a:lvl6pPr marL="9932670" indent="0">
              <a:buNone/>
              <a:defRPr sz="7000" b="1"/>
            </a:lvl6pPr>
            <a:lvl7pPr marL="11918950" indent="0">
              <a:buNone/>
              <a:defRPr sz="7000" b="1"/>
            </a:lvl7pPr>
            <a:lvl8pPr marL="13905230" indent="0">
              <a:buNone/>
              <a:defRPr sz="7000" b="1"/>
            </a:lvl8pPr>
            <a:lvl9pPr marL="15892145" indent="0">
              <a:buNone/>
              <a:defRPr sz="7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8394" y="15983319"/>
            <a:ext cx="14320935" cy="29038307"/>
          </a:xfrm>
        </p:spPr>
        <p:txBody>
          <a:bodyPr/>
          <a:lstStyle>
            <a:lvl1pPr>
              <a:defRPr sz="10365"/>
            </a:lvl1pPr>
            <a:lvl2pPr>
              <a:defRPr sz="8750"/>
            </a:lvl2pPr>
            <a:lvl3pPr>
              <a:defRPr sz="7805"/>
            </a:lvl3pPr>
            <a:lvl4pPr>
              <a:defRPr sz="7000"/>
            </a:lvl4pPr>
            <a:lvl5pPr>
              <a:defRPr sz="7000"/>
            </a:lvl5pPr>
            <a:lvl6pPr>
              <a:defRPr sz="7000"/>
            </a:lvl6pPr>
            <a:lvl7pPr>
              <a:defRPr sz="7000"/>
            </a:lvl7pPr>
            <a:lvl8pPr>
              <a:defRPr sz="7000"/>
            </a:lvl8pPr>
            <a:lvl9pPr>
              <a:defRPr sz="7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5" y="2006666"/>
            <a:ext cx="10659143" cy="8539992"/>
          </a:xfrm>
        </p:spPr>
        <p:txBody>
          <a:bodyPr anchor="b"/>
          <a:lstStyle>
            <a:lvl1pPr algn="l">
              <a:defRPr sz="875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7222" y="2006675"/>
            <a:ext cx="18112102" cy="43014962"/>
          </a:xfrm>
        </p:spPr>
        <p:txBody>
          <a:bodyPr/>
          <a:lstStyle>
            <a:lvl1pPr>
              <a:defRPr sz="13865"/>
            </a:lvl1pPr>
            <a:lvl2pPr>
              <a:defRPr sz="12115"/>
            </a:lvl2pPr>
            <a:lvl3pPr>
              <a:defRPr sz="10365"/>
            </a:lvl3pPr>
            <a:lvl4pPr>
              <a:defRPr sz="8750"/>
            </a:lvl4pPr>
            <a:lvl5pPr>
              <a:defRPr sz="8750"/>
            </a:lvl5pPr>
            <a:lvl6pPr>
              <a:defRPr sz="8750"/>
            </a:lvl6pPr>
            <a:lvl7pPr>
              <a:defRPr sz="8750"/>
            </a:lvl7pPr>
            <a:lvl8pPr>
              <a:defRPr sz="8750"/>
            </a:lvl8pPr>
            <a:lvl9pPr>
              <a:defRPr sz="87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965" y="10546667"/>
            <a:ext cx="10659143" cy="34474970"/>
          </a:xfrm>
        </p:spPr>
        <p:txBody>
          <a:bodyPr/>
          <a:lstStyle>
            <a:lvl1pPr marL="0" indent="0">
              <a:buNone/>
              <a:defRPr sz="6055"/>
            </a:lvl1pPr>
            <a:lvl2pPr marL="1986280" indent="0">
              <a:buNone/>
              <a:defRPr sz="5250"/>
            </a:lvl2pPr>
            <a:lvl3pPr marL="3973195" indent="0">
              <a:buNone/>
              <a:defRPr sz="4305"/>
            </a:lvl3pPr>
            <a:lvl4pPr marL="5959475" indent="0">
              <a:buNone/>
              <a:defRPr sz="3905"/>
            </a:lvl4pPr>
            <a:lvl5pPr marL="7945755" indent="0">
              <a:buNone/>
              <a:defRPr sz="3905"/>
            </a:lvl5pPr>
            <a:lvl6pPr marL="9932670" indent="0">
              <a:buNone/>
              <a:defRPr sz="3905"/>
            </a:lvl6pPr>
            <a:lvl7pPr marL="11918950" indent="0">
              <a:buNone/>
              <a:defRPr sz="3905"/>
            </a:lvl7pPr>
            <a:lvl8pPr marL="13905230" indent="0">
              <a:buNone/>
              <a:defRPr sz="3905"/>
            </a:lvl8pPr>
            <a:lvl9pPr marL="15892145" indent="0">
              <a:buNone/>
              <a:defRPr sz="390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488" y="35279966"/>
            <a:ext cx="19439573" cy="4164999"/>
          </a:xfrm>
        </p:spPr>
        <p:txBody>
          <a:bodyPr anchor="b"/>
          <a:lstStyle>
            <a:lvl1pPr algn="l">
              <a:defRPr sz="875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488" y="4503328"/>
            <a:ext cx="19439573" cy="30239970"/>
          </a:xfrm>
        </p:spPr>
        <p:txBody>
          <a:bodyPr rtlCol="0">
            <a:normAutofit/>
          </a:bodyPr>
          <a:lstStyle>
            <a:lvl1pPr marL="0" indent="0">
              <a:buNone/>
              <a:defRPr sz="13865"/>
            </a:lvl1pPr>
            <a:lvl2pPr marL="1986280" indent="0">
              <a:buNone/>
              <a:defRPr sz="12115"/>
            </a:lvl2pPr>
            <a:lvl3pPr marL="3973195" indent="0">
              <a:buNone/>
              <a:defRPr sz="10365"/>
            </a:lvl3pPr>
            <a:lvl4pPr marL="5959475" indent="0">
              <a:buNone/>
              <a:defRPr sz="8750"/>
            </a:lvl4pPr>
            <a:lvl5pPr marL="7945755" indent="0">
              <a:buNone/>
              <a:defRPr sz="8750"/>
            </a:lvl5pPr>
            <a:lvl6pPr marL="9932670" indent="0">
              <a:buNone/>
              <a:defRPr sz="8750"/>
            </a:lvl6pPr>
            <a:lvl7pPr marL="11918950" indent="0">
              <a:buNone/>
              <a:defRPr sz="8750"/>
            </a:lvl7pPr>
            <a:lvl8pPr marL="13905230" indent="0">
              <a:buNone/>
              <a:defRPr sz="8750"/>
            </a:lvl8pPr>
            <a:lvl9pPr marL="15892145" indent="0">
              <a:buNone/>
              <a:defRPr sz="875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488" y="39444964"/>
            <a:ext cx="19439573" cy="5914990"/>
          </a:xfrm>
        </p:spPr>
        <p:txBody>
          <a:bodyPr/>
          <a:lstStyle>
            <a:lvl1pPr marL="0" indent="0">
              <a:buNone/>
              <a:defRPr sz="6055"/>
            </a:lvl1pPr>
            <a:lvl2pPr marL="1986280" indent="0">
              <a:buNone/>
              <a:defRPr sz="5250"/>
            </a:lvl2pPr>
            <a:lvl3pPr marL="3973195" indent="0">
              <a:buNone/>
              <a:defRPr sz="4305"/>
            </a:lvl3pPr>
            <a:lvl4pPr marL="5959475" indent="0">
              <a:buNone/>
              <a:defRPr sz="3905"/>
            </a:lvl4pPr>
            <a:lvl5pPr marL="7945755" indent="0">
              <a:buNone/>
              <a:defRPr sz="3905"/>
            </a:lvl5pPr>
            <a:lvl6pPr marL="9932670" indent="0">
              <a:buNone/>
              <a:defRPr sz="3905"/>
            </a:lvl6pPr>
            <a:lvl7pPr marL="11918950" indent="0">
              <a:buNone/>
              <a:defRPr sz="3905"/>
            </a:lvl7pPr>
            <a:lvl8pPr marL="13905230" indent="0">
              <a:buNone/>
              <a:defRPr sz="3905"/>
            </a:lvl8pPr>
            <a:lvl9pPr marL="15892145" indent="0">
              <a:buNone/>
              <a:defRPr sz="390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620207" y="2019064"/>
            <a:ext cx="29158878" cy="839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20207" y="11760253"/>
            <a:ext cx="29158878" cy="3326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206" y="46713310"/>
            <a:ext cx="7560155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2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69799" y="46713310"/>
            <a:ext cx="10259694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2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18932" y="46713310"/>
            <a:ext cx="7560153" cy="2682395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525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972560" rtl="0" eaLnBrk="0" fontAlgn="base" hangingPunct="0">
        <a:spcBef>
          <a:spcPct val="0"/>
        </a:spcBef>
        <a:spcAft>
          <a:spcPct val="0"/>
        </a:spcAft>
        <a:defRPr sz="1911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972560" rtl="0" eaLnBrk="0" fontAlgn="base" hangingPunct="0">
        <a:spcBef>
          <a:spcPct val="0"/>
        </a:spcBef>
        <a:spcAft>
          <a:spcPct val="0"/>
        </a:spcAft>
        <a:defRPr sz="19115">
          <a:solidFill>
            <a:schemeClr val="tx1"/>
          </a:solidFill>
          <a:latin typeface="Calibri" panose="020F0502020204030204" pitchFamily="34" charset="0"/>
        </a:defRPr>
      </a:lvl2pPr>
      <a:lvl3pPr algn="ctr" defTabSz="3972560" rtl="0" eaLnBrk="0" fontAlgn="base" hangingPunct="0">
        <a:spcBef>
          <a:spcPct val="0"/>
        </a:spcBef>
        <a:spcAft>
          <a:spcPct val="0"/>
        </a:spcAft>
        <a:defRPr sz="19115">
          <a:solidFill>
            <a:schemeClr val="tx1"/>
          </a:solidFill>
          <a:latin typeface="Calibri" panose="020F0502020204030204" pitchFamily="34" charset="0"/>
        </a:defRPr>
      </a:lvl3pPr>
      <a:lvl4pPr algn="ctr" defTabSz="3972560" rtl="0" eaLnBrk="0" fontAlgn="base" hangingPunct="0">
        <a:spcBef>
          <a:spcPct val="0"/>
        </a:spcBef>
        <a:spcAft>
          <a:spcPct val="0"/>
        </a:spcAft>
        <a:defRPr sz="19115">
          <a:solidFill>
            <a:schemeClr val="tx1"/>
          </a:solidFill>
          <a:latin typeface="Calibri" panose="020F0502020204030204" pitchFamily="34" charset="0"/>
        </a:defRPr>
      </a:lvl4pPr>
      <a:lvl5pPr algn="ctr" defTabSz="3972560" rtl="0" eaLnBrk="0" fontAlgn="base" hangingPunct="0">
        <a:spcBef>
          <a:spcPct val="0"/>
        </a:spcBef>
        <a:spcAft>
          <a:spcPct val="0"/>
        </a:spcAft>
        <a:defRPr sz="19115">
          <a:solidFill>
            <a:schemeClr val="tx1"/>
          </a:solidFill>
          <a:latin typeface="Calibri" panose="020F0502020204030204" pitchFamily="34" charset="0"/>
        </a:defRPr>
      </a:lvl5pPr>
      <a:lvl6pPr marL="615315" algn="ctr" defTabSz="3972560" rtl="0" fontAlgn="base">
        <a:spcBef>
          <a:spcPct val="0"/>
        </a:spcBef>
        <a:spcAft>
          <a:spcPct val="0"/>
        </a:spcAft>
        <a:defRPr sz="19115">
          <a:solidFill>
            <a:schemeClr val="tx1"/>
          </a:solidFill>
          <a:latin typeface="Calibri" panose="020F0502020204030204" pitchFamily="34" charset="0"/>
        </a:defRPr>
      </a:lvl6pPr>
      <a:lvl7pPr marL="1230630" algn="ctr" defTabSz="3972560" rtl="0" fontAlgn="base">
        <a:spcBef>
          <a:spcPct val="0"/>
        </a:spcBef>
        <a:spcAft>
          <a:spcPct val="0"/>
        </a:spcAft>
        <a:defRPr sz="19115">
          <a:solidFill>
            <a:schemeClr val="tx1"/>
          </a:solidFill>
          <a:latin typeface="Calibri" panose="020F0502020204030204" pitchFamily="34" charset="0"/>
        </a:defRPr>
      </a:lvl7pPr>
      <a:lvl8pPr marL="1845945" algn="ctr" defTabSz="3972560" rtl="0" fontAlgn="base">
        <a:spcBef>
          <a:spcPct val="0"/>
        </a:spcBef>
        <a:spcAft>
          <a:spcPct val="0"/>
        </a:spcAft>
        <a:defRPr sz="19115">
          <a:solidFill>
            <a:schemeClr val="tx1"/>
          </a:solidFill>
          <a:latin typeface="Calibri" panose="020F0502020204030204" pitchFamily="34" charset="0"/>
        </a:defRPr>
      </a:lvl8pPr>
      <a:lvl9pPr marL="2461260" algn="ctr" defTabSz="3972560" rtl="0" fontAlgn="base">
        <a:spcBef>
          <a:spcPct val="0"/>
        </a:spcBef>
        <a:spcAft>
          <a:spcPct val="0"/>
        </a:spcAft>
        <a:defRPr sz="19115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489075" indent="-1489075" algn="l" defTabSz="397256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865" kern="1200">
          <a:solidFill>
            <a:schemeClr val="tx1"/>
          </a:solidFill>
          <a:latin typeface="+mn-lt"/>
          <a:ea typeface="+mn-ea"/>
          <a:cs typeface="+mn-cs"/>
        </a:defRPr>
      </a:lvl1pPr>
      <a:lvl2pPr marL="3226435" indent="-1241425" algn="l" defTabSz="397256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115" kern="1200">
          <a:solidFill>
            <a:schemeClr val="tx1"/>
          </a:solidFill>
          <a:latin typeface="+mn-lt"/>
          <a:ea typeface="+mn-ea"/>
          <a:cs typeface="+mn-cs"/>
        </a:defRPr>
      </a:lvl2pPr>
      <a:lvl3pPr marL="4965700" indent="-991235" algn="l" defTabSz="397256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65" kern="1200">
          <a:solidFill>
            <a:schemeClr val="tx1"/>
          </a:solidFill>
          <a:latin typeface="+mn-lt"/>
          <a:ea typeface="+mn-ea"/>
          <a:cs typeface="+mn-cs"/>
        </a:defRPr>
      </a:lvl3pPr>
      <a:lvl4pPr marL="6950710" indent="-991235" algn="l" defTabSz="397256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750" kern="1200">
          <a:solidFill>
            <a:schemeClr val="tx1"/>
          </a:solidFill>
          <a:latin typeface="+mn-lt"/>
          <a:ea typeface="+mn-ea"/>
          <a:cs typeface="+mn-cs"/>
        </a:defRPr>
      </a:lvl4pPr>
      <a:lvl5pPr marL="8938260" indent="-991235" algn="l" defTabSz="397256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750" kern="1200">
          <a:solidFill>
            <a:schemeClr val="tx1"/>
          </a:solidFill>
          <a:latin typeface="+mn-lt"/>
          <a:ea typeface="+mn-ea"/>
          <a:cs typeface="+mn-cs"/>
        </a:defRPr>
      </a:lvl5pPr>
      <a:lvl6pPr marL="10925810" indent="-993140" algn="l" defTabSz="3973195" rtl="0" eaLnBrk="1" latinLnBrk="0" hangingPunct="1">
        <a:spcBef>
          <a:spcPct val="20000"/>
        </a:spcBef>
        <a:buFont typeface="Arial" panose="020B0604020202020204" pitchFamily="34" charset="0"/>
        <a:buChar char="•"/>
        <a:defRPr sz="8750" kern="1200">
          <a:solidFill>
            <a:schemeClr val="tx1"/>
          </a:solidFill>
          <a:latin typeface="+mn-lt"/>
          <a:ea typeface="+mn-ea"/>
          <a:cs typeface="+mn-cs"/>
        </a:defRPr>
      </a:lvl6pPr>
      <a:lvl7pPr marL="12912090" indent="-993140" algn="l" defTabSz="3973195" rtl="0" eaLnBrk="1" latinLnBrk="0" hangingPunct="1">
        <a:spcBef>
          <a:spcPct val="20000"/>
        </a:spcBef>
        <a:buFont typeface="Arial" panose="020B0604020202020204" pitchFamily="34" charset="0"/>
        <a:buChar char="•"/>
        <a:defRPr sz="8750" kern="1200">
          <a:solidFill>
            <a:schemeClr val="tx1"/>
          </a:solidFill>
          <a:latin typeface="+mn-lt"/>
          <a:ea typeface="+mn-ea"/>
          <a:cs typeface="+mn-cs"/>
        </a:defRPr>
      </a:lvl7pPr>
      <a:lvl8pPr marL="14899005" indent="-993140" algn="l" defTabSz="3973195" rtl="0" eaLnBrk="1" latinLnBrk="0" hangingPunct="1">
        <a:spcBef>
          <a:spcPct val="20000"/>
        </a:spcBef>
        <a:buFont typeface="Arial" panose="020B0604020202020204" pitchFamily="34" charset="0"/>
        <a:buChar char="•"/>
        <a:defRPr sz="8750" kern="1200">
          <a:solidFill>
            <a:schemeClr val="tx1"/>
          </a:solidFill>
          <a:latin typeface="+mn-lt"/>
          <a:ea typeface="+mn-ea"/>
          <a:cs typeface="+mn-cs"/>
        </a:defRPr>
      </a:lvl8pPr>
      <a:lvl9pPr marL="16885285" indent="-993140" algn="l" defTabSz="3973195" rtl="0" eaLnBrk="1" latinLnBrk="0" hangingPunct="1">
        <a:spcBef>
          <a:spcPct val="20000"/>
        </a:spcBef>
        <a:buFont typeface="Arial" panose="020B0604020202020204" pitchFamily="34" charset="0"/>
        <a:buChar char="•"/>
        <a:defRPr sz="87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3195" rtl="0" eaLnBrk="1" latinLnBrk="0" hangingPunct="1">
        <a:defRPr sz="7805" kern="1200">
          <a:solidFill>
            <a:schemeClr val="tx1"/>
          </a:solidFill>
          <a:latin typeface="+mn-lt"/>
          <a:ea typeface="+mn-ea"/>
          <a:cs typeface="+mn-cs"/>
        </a:defRPr>
      </a:lvl1pPr>
      <a:lvl2pPr marL="1986280" algn="l" defTabSz="3973195" rtl="0" eaLnBrk="1" latinLnBrk="0" hangingPunct="1">
        <a:defRPr sz="7805" kern="1200">
          <a:solidFill>
            <a:schemeClr val="tx1"/>
          </a:solidFill>
          <a:latin typeface="+mn-lt"/>
          <a:ea typeface="+mn-ea"/>
          <a:cs typeface="+mn-cs"/>
        </a:defRPr>
      </a:lvl2pPr>
      <a:lvl3pPr marL="3973195" algn="l" defTabSz="3973195" rtl="0" eaLnBrk="1" latinLnBrk="0" hangingPunct="1">
        <a:defRPr sz="7805" kern="1200">
          <a:solidFill>
            <a:schemeClr val="tx1"/>
          </a:solidFill>
          <a:latin typeface="+mn-lt"/>
          <a:ea typeface="+mn-ea"/>
          <a:cs typeface="+mn-cs"/>
        </a:defRPr>
      </a:lvl3pPr>
      <a:lvl4pPr marL="5959475" algn="l" defTabSz="3973195" rtl="0" eaLnBrk="1" latinLnBrk="0" hangingPunct="1">
        <a:defRPr sz="7805" kern="1200">
          <a:solidFill>
            <a:schemeClr val="tx1"/>
          </a:solidFill>
          <a:latin typeface="+mn-lt"/>
          <a:ea typeface="+mn-ea"/>
          <a:cs typeface="+mn-cs"/>
        </a:defRPr>
      </a:lvl4pPr>
      <a:lvl5pPr marL="7945755" algn="l" defTabSz="3973195" rtl="0" eaLnBrk="1" latinLnBrk="0" hangingPunct="1">
        <a:defRPr sz="7805" kern="1200">
          <a:solidFill>
            <a:schemeClr val="tx1"/>
          </a:solidFill>
          <a:latin typeface="+mn-lt"/>
          <a:ea typeface="+mn-ea"/>
          <a:cs typeface="+mn-cs"/>
        </a:defRPr>
      </a:lvl5pPr>
      <a:lvl6pPr marL="9932670" algn="l" defTabSz="3973195" rtl="0" eaLnBrk="1" latinLnBrk="0" hangingPunct="1">
        <a:defRPr sz="7805" kern="1200">
          <a:solidFill>
            <a:schemeClr val="tx1"/>
          </a:solidFill>
          <a:latin typeface="+mn-lt"/>
          <a:ea typeface="+mn-ea"/>
          <a:cs typeface="+mn-cs"/>
        </a:defRPr>
      </a:lvl6pPr>
      <a:lvl7pPr marL="11918950" algn="l" defTabSz="3973195" rtl="0" eaLnBrk="1" latinLnBrk="0" hangingPunct="1">
        <a:defRPr sz="7805" kern="1200">
          <a:solidFill>
            <a:schemeClr val="tx1"/>
          </a:solidFill>
          <a:latin typeface="+mn-lt"/>
          <a:ea typeface="+mn-ea"/>
          <a:cs typeface="+mn-cs"/>
        </a:defRPr>
      </a:lvl7pPr>
      <a:lvl8pPr marL="13905230" algn="l" defTabSz="3973195" rtl="0" eaLnBrk="1" latinLnBrk="0" hangingPunct="1">
        <a:defRPr sz="7805" kern="1200">
          <a:solidFill>
            <a:schemeClr val="tx1"/>
          </a:solidFill>
          <a:latin typeface="+mn-lt"/>
          <a:ea typeface="+mn-ea"/>
          <a:cs typeface="+mn-cs"/>
        </a:defRPr>
      </a:lvl8pPr>
      <a:lvl9pPr marL="15892145" algn="l" defTabSz="3973195" rtl="0" eaLnBrk="1" latinLnBrk="0" hangingPunct="1">
        <a:defRPr sz="7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456512" y="5827509"/>
            <a:ext cx="28225614" cy="323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007" tIns="61506" rIns="123007" bIns="61506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27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5" b="1" dirty="0">
                <a:solidFill>
                  <a:srgbClr val="305F89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5" b="1" dirty="0">
                <a:solidFill>
                  <a:srgbClr val="305F89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5" b="1" dirty="0">
                <a:solidFill>
                  <a:srgbClr val="305F89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49377601"/>
            <a:ext cx="32399287" cy="1032123"/>
          </a:xfrm>
          <a:prstGeom prst="rect">
            <a:avLst/>
          </a:prstGeom>
          <a:solidFill>
            <a:srgbClr val="305F89"/>
          </a:solidFill>
          <a:ln>
            <a:noFill/>
          </a:ln>
        </p:spPr>
        <p:txBody>
          <a:bodyPr wrap="square" lIns="283640" tIns="141818" rIns="283640" bIns="14181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https://sciforum.net/event/AIS2026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-1" y="9245863"/>
            <a:ext cx="32399287" cy="0"/>
          </a:xfrm>
          <a:prstGeom prst="line">
            <a:avLst/>
          </a:prstGeom>
          <a:noFill/>
          <a:ln w="57150">
            <a:solidFill>
              <a:schemeClr val="accent1">
                <a:lumMod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3920"/>
          </a:p>
        </p:txBody>
      </p:sp>
      <p:sp>
        <p:nvSpPr>
          <p:cNvPr id="4" name="TextBox 3"/>
          <p:cNvSpPr txBox="1"/>
          <p:nvPr/>
        </p:nvSpPr>
        <p:spPr>
          <a:xfrm>
            <a:off x="2248170" y="9860530"/>
            <a:ext cx="13581800" cy="838050"/>
          </a:xfrm>
          <a:prstGeom prst="rect">
            <a:avLst/>
          </a:prstGeom>
          <a:solidFill>
            <a:srgbClr val="305F8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5" dirty="0"/>
              <a:t>INTRODUCTION &amp; AIM </a:t>
            </a:r>
            <a:endParaRPr lang="en-SG" sz="4845" dirty="0"/>
          </a:p>
        </p:txBody>
      </p:sp>
      <p:sp>
        <p:nvSpPr>
          <p:cNvPr id="31" name="TextBox 30"/>
          <p:cNvSpPr txBox="1"/>
          <p:nvPr/>
        </p:nvSpPr>
        <p:spPr>
          <a:xfrm>
            <a:off x="16569318" y="9860530"/>
            <a:ext cx="13581800" cy="838050"/>
          </a:xfrm>
          <a:prstGeom prst="rect">
            <a:avLst/>
          </a:prstGeom>
          <a:solidFill>
            <a:srgbClr val="305F89"/>
          </a:solidFill>
          <a:ln>
            <a:solidFill>
              <a:srgbClr val="66A0D7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5" dirty="0"/>
              <a:t>RESULTS &amp; DISCUSSION</a:t>
            </a:r>
            <a:endParaRPr lang="en-SG" sz="4845" dirty="0"/>
          </a:p>
        </p:txBody>
      </p:sp>
      <p:sp>
        <p:nvSpPr>
          <p:cNvPr id="33" name="TextBox 32"/>
          <p:cNvSpPr txBox="1"/>
          <p:nvPr/>
        </p:nvSpPr>
        <p:spPr>
          <a:xfrm>
            <a:off x="17018057" y="31683272"/>
            <a:ext cx="13581800" cy="838050"/>
          </a:xfrm>
          <a:prstGeom prst="rect">
            <a:avLst/>
          </a:prstGeom>
          <a:solidFill>
            <a:srgbClr val="305F8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5" dirty="0"/>
              <a:t>CONCLUSION</a:t>
            </a:r>
            <a:endParaRPr lang="en-SG" sz="4845" dirty="0"/>
          </a:p>
        </p:txBody>
      </p:sp>
      <p:sp>
        <p:nvSpPr>
          <p:cNvPr id="34" name="TextBox 33"/>
          <p:cNvSpPr txBox="1"/>
          <p:nvPr/>
        </p:nvSpPr>
        <p:spPr>
          <a:xfrm>
            <a:off x="17018057" y="40316037"/>
            <a:ext cx="13581800" cy="838050"/>
          </a:xfrm>
          <a:prstGeom prst="rect">
            <a:avLst/>
          </a:prstGeom>
          <a:solidFill>
            <a:srgbClr val="305F8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5" dirty="0"/>
              <a:t>FUTURE WORK / </a:t>
            </a:r>
            <a:r>
              <a:rPr lang="en-US" altLang="zh-CN" sz="4845" dirty="0"/>
              <a:t>REFERENCES</a:t>
            </a:r>
            <a:endParaRPr lang="en-US" sz="4845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013118" y="4629617"/>
            <a:ext cx="410275" cy="4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555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48170" y="22666347"/>
            <a:ext cx="13581800" cy="838050"/>
          </a:xfrm>
          <a:prstGeom prst="rect">
            <a:avLst/>
          </a:prstGeom>
          <a:solidFill>
            <a:srgbClr val="305F8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5" dirty="0"/>
              <a:t>METHOD</a:t>
            </a:r>
            <a:endParaRPr lang="en-SG" sz="4845" dirty="0"/>
          </a:p>
        </p:txBody>
      </p:sp>
      <p:pic>
        <p:nvPicPr>
          <p:cNvPr id="7" name="Picture 6" descr="A blue sky with white text&#10;&#10;Description automatically generated">
            <a:extLst>
              <a:ext uri="{FF2B5EF4-FFF2-40B4-BE49-F238E27FC236}">
                <a16:creationId xmlns:a16="http://schemas.microsoft.com/office/drawing/2014/main" id="{CA8A7D0A-FBA1-19AB-3547-E8D2457D0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88917"/>
            <a:ext cx="32399286" cy="55245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116</cp:revision>
  <dcterms:created xsi:type="dcterms:W3CDTF">2007-01-10T04:59:00Z</dcterms:created>
  <dcterms:modified xsi:type="dcterms:W3CDTF">2025-09-28T07:23:21Z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3CA3BCFDD3E44ABE8B2561551A6E3043_12</vt:lpwstr>
  </property>
  <property fmtid="{D5CDD505-2E9C-101B-9397-08002B2CF9AE}" pid="3" name="KSOProductBuildVer">
    <vt:lpwstr>2052-12.1.0.21915</vt:lpwstr>
  </property>
</Properties>
</file>