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96325" cy="3027521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5F91"/>
    <a:srgbClr val="FD8AC5"/>
    <a:srgbClr val="2D7F2A"/>
    <a:srgbClr val="FFFFFF"/>
    <a:srgbClr val="CC0000"/>
    <a:srgbClr val="C60C30"/>
    <a:srgbClr val="A50021"/>
    <a:srgbClr val="003478"/>
    <a:srgbClr val="0033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24" d="100"/>
          <a:sy n="24" d="100"/>
        </p:scale>
        <p:origin x="3744" y="114"/>
      </p:cViewPr>
      <p:guideLst>
        <p:guide orient="horz" pos="9536"/>
        <p:guide pos="67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85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70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5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41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26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12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853" indent="0">
              <a:buNone/>
              <a:defRPr sz="9000"/>
            </a:lvl2pPr>
            <a:lvl3pPr marL="2951706" indent="0">
              <a:buNone/>
              <a:defRPr sz="7700"/>
            </a:lvl3pPr>
            <a:lvl4pPr marL="4427560" indent="0">
              <a:buNone/>
              <a:defRPr sz="6500"/>
            </a:lvl4pPr>
            <a:lvl5pPr marL="5903413" indent="0">
              <a:buNone/>
              <a:defRPr sz="6500"/>
            </a:lvl5pPr>
            <a:lvl6pPr marL="7379269" indent="0">
              <a:buNone/>
              <a:defRPr sz="6500"/>
            </a:lvl6pPr>
            <a:lvl7pPr marL="8855122" indent="0">
              <a:buNone/>
              <a:defRPr sz="6500"/>
            </a:lvl7pPr>
            <a:lvl8pPr marL="10330976" indent="0">
              <a:buNone/>
              <a:defRPr sz="6500"/>
            </a:lvl8pPr>
            <a:lvl9pPr marL="11806829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138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193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3049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902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4755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85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70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56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41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26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122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97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82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1150" y="3804914"/>
            <a:ext cx="20969288" cy="240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solidFill>
                  <a:srgbClr val="FF0000"/>
                </a:solidFill>
                <a:latin typeface="+mj-lt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+mj-lt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+mj-lt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+mj-lt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29508439"/>
            <a:ext cx="21413788" cy="766774"/>
          </a:xfrm>
          <a:prstGeom prst="rect">
            <a:avLst/>
          </a:prstGeom>
          <a:solidFill>
            <a:srgbClr val="315F91"/>
          </a:solidFill>
          <a:ln>
            <a:noFill/>
          </a:ln>
        </p:spPr>
        <p:txBody>
          <a:bodyPr lIns="210721" tIns="105359" rIns="210721" bIns="105359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chemeClr val="bg1"/>
                </a:solidFill>
                <a:latin typeface="+mj-lt"/>
              </a:rPr>
              <a:t>https://sciforum.net/event/ICNDT2026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92188" y="63232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0200" y="6723318"/>
            <a:ext cx="10090150" cy="646331"/>
          </a:xfrm>
          <a:prstGeom prst="rect">
            <a:avLst/>
          </a:prstGeom>
          <a:solidFill>
            <a:srgbClr val="315F91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latin typeface="+mj-lt"/>
              </a:rPr>
              <a:t>INTRODUCTION &amp; AIM </a:t>
            </a:r>
            <a:endParaRPr lang="en-SG" sz="3600" dirty="0"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972800" y="6723317"/>
            <a:ext cx="10090150" cy="646331"/>
          </a:xfrm>
          <a:prstGeom prst="rect">
            <a:avLst/>
          </a:prstGeom>
          <a:solidFill>
            <a:srgbClr val="315F91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latin typeface="+mj-lt"/>
              </a:rPr>
              <a:t>RESULTS &amp; DISCUSSION</a:t>
            </a:r>
            <a:endParaRPr lang="en-SG" sz="3600" dirty="0"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972800" y="23554409"/>
            <a:ext cx="10090150" cy="646331"/>
          </a:xfrm>
          <a:prstGeom prst="rect">
            <a:avLst/>
          </a:prstGeom>
          <a:solidFill>
            <a:srgbClr val="315F91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latin typeface="+mj-lt"/>
              </a:rPr>
              <a:t>CONCLUSION</a:t>
            </a:r>
            <a:endParaRPr lang="en-SG" sz="3600" dirty="0"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972800" y="26367585"/>
            <a:ext cx="10090150" cy="646331"/>
          </a:xfrm>
          <a:prstGeom prst="rect">
            <a:avLst/>
          </a:prstGeom>
          <a:solidFill>
            <a:srgbClr val="315F91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latin typeface="+mj-lt"/>
              </a:rPr>
              <a:t>FUTURE WORK / </a:t>
            </a:r>
            <a:r>
              <a:rPr lang="en-US" altLang="zh-CN" sz="3600" dirty="0">
                <a:latin typeface="+mj-lt"/>
              </a:rPr>
              <a:t>REFERENCES</a:t>
            </a:r>
            <a:endParaRPr lang="en-US" sz="3600" dirty="0">
              <a:latin typeface="+mj-lt"/>
            </a:endParaRPr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587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0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0" y="15905344"/>
            <a:ext cx="10090150" cy="646331"/>
          </a:xfrm>
          <a:prstGeom prst="rect">
            <a:avLst/>
          </a:prstGeom>
          <a:solidFill>
            <a:srgbClr val="315F91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latin typeface="+mj-lt"/>
              </a:rPr>
              <a:t>METHOD</a:t>
            </a:r>
            <a:endParaRPr lang="en-SG" sz="3600" dirty="0">
              <a:latin typeface="+mj-lt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08DE0A0-594F-350A-EAC7-03F69D2925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8729" y="0"/>
            <a:ext cx="21413782" cy="364034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a17f8ab9-bc70-4901-a8ac-c4b71563637c}" enabled="0" method="" siteId="{a17f8ab9-bc70-4901-a8ac-c4b71563637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24709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110</cp:revision>
  <dcterms:created xsi:type="dcterms:W3CDTF">2007-01-10T04:59:32Z</dcterms:created>
  <dcterms:modified xsi:type="dcterms:W3CDTF">2025-08-05T09:37:28Z</dcterms:modified>
</cp:coreProperties>
</file>