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embeddedFontLst>
    <p:embeddedFont>
      <p:font typeface="Suisse Int'l" panose="020B0504000000000000" pitchFamily="34" charset="-78"/>
      <p:regular r:id="rId5"/>
    </p:embeddedFont>
    <p:embeddedFont>
      <p:font typeface="Suisse Int'l Bold" panose="020B0804000000000000" pitchFamily="34" charset="-78"/>
      <p:bold r:id="rId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2A5C"/>
    <a:srgbClr val="125F55"/>
    <a:srgbClr val="83A954"/>
    <a:srgbClr val="91B354"/>
    <a:srgbClr val="2F5E96"/>
    <a:srgbClr val="472192"/>
    <a:srgbClr val="2D7F2A"/>
    <a:srgbClr val="FFFFFF"/>
    <a:srgbClr val="CC0000"/>
    <a:srgbClr val="C60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2C14E8-F7AA-4D8F-8305-3E2ACD9C0889}" v="2" dt="2026-03-06T06:18:19.5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>
        <p:scale>
          <a:sx n="33" d="100"/>
          <a:sy n="33" d="100"/>
        </p:scale>
        <p:origin x="2334" y="-600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microsoft.com/office/2016/11/relationships/changesInfo" Target="changesInfos/changesInfo1.xml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-Bianca Irimes" userId="fe77066f-b5ea-498e-8427-cd26be1e93c2" providerId="ADAL" clId="{30884959-3850-4637-8218-46856940BA89}"/>
    <pc:docChg chg="undo custSel modSld modMainMaster modNotesMaster">
      <pc:chgData name="Maria-Bianca Irimes" userId="fe77066f-b5ea-498e-8427-cd26be1e93c2" providerId="ADAL" clId="{30884959-3850-4637-8218-46856940BA89}" dt="2026-02-26T08:20:39.751" v="924" actId="14100"/>
      <pc:docMkLst>
        <pc:docMk/>
      </pc:docMkLst>
      <pc:sldChg chg="addSp delSp modSp mod modNotes">
        <pc:chgData name="Maria-Bianca Irimes" userId="fe77066f-b5ea-498e-8427-cd26be1e93c2" providerId="ADAL" clId="{30884959-3850-4637-8218-46856940BA89}" dt="2026-02-26T08:20:39.751" v="924" actId="14100"/>
        <pc:sldMkLst>
          <pc:docMk/>
          <pc:sldMk cId="0" sldId="256"/>
        </pc:sldMkLst>
        <pc:spChg chg="add mod ord">
          <ac:chgData name="Maria-Bianca Irimes" userId="fe77066f-b5ea-498e-8427-cd26be1e93c2" providerId="ADAL" clId="{30884959-3850-4637-8218-46856940BA89}" dt="2026-02-26T08:20:12.285" v="919" actId="2085"/>
          <ac:spMkLst>
            <pc:docMk/>
            <pc:sldMk cId="0" sldId="256"/>
            <ac:spMk id="19" creationId="{9DDF70B2-423D-50BC-1661-C76C0C62BFE6}"/>
          </ac:spMkLst>
        </pc:spChg>
        <pc:spChg chg="mod">
          <ac:chgData name="Maria-Bianca Irimes" userId="fe77066f-b5ea-498e-8427-cd26be1e93c2" providerId="ADAL" clId="{30884959-3850-4637-8218-46856940BA89}" dt="2026-02-26T08:20:06.980" v="918" actId="2085"/>
          <ac:spMkLst>
            <pc:docMk/>
            <pc:sldMk cId="0" sldId="256"/>
            <ac:spMk id="23" creationId="{675EE42C-2E18-6DBE-46D7-F8B5B8589F36}"/>
          </ac:spMkLst>
        </pc:spChg>
        <pc:spChg chg="mod">
          <ac:chgData name="Maria-Bianca Irimes" userId="fe77066f-b5ea-498e-8427-cd26be1e93c2" providerId="ADAL" clId="{30884959-3850-4637-8218-46856940BA89}" dt="2026-02-26T08:20:06.980" v="918" actId="2085"/>
          <ac:spMkLst>
            <pc:docMk/>
            <pc:sldMk cId="0" sldId="256"/>
            <ac:spMk id="24" creationId="{BD109E0B-5BBB-A6D4-6A62-B0F590A46034}"/>
          </ac:spMkLst>
        </pc:spChg>
        <pc:spChg chg="add mod ord">
          <ac:chgData name="Maria-Bianca Irimes" userId="fe77066f-b5ea-498e-8427-cd26be1e93c2" providerId="ADAL" clId="{30884959-3850-4637-8218-46856940BA89}" dt="2026-02-26T08:20:16.867" v="920" actId="2085"/>
          <ac:spMkLst>
            <pc:docMk/>
            <pc:sldMk cId="0" sldId="256"/>
            <ac:spMk id="28" creationId="{F804F998-F6F3-E808-80A4-7EAF3C4AC254}"/>
          </ac:spMkLst>
        </pc:spChg>
        <pc:spChg chg="mod ord topLvl">
          <ac:chgData name="Maria-Bianca Irimes" userId="fe77066f-b5ea-498e-8427-cd26be1e93c2" providerId="ADAL" clId="{30884959-3850-4637-8218-46856940BA89}" dt="2026-02-26T08:20:16.867" v="920" actId="2085"/>
          <ac:spMkLst>
            <pc:docMk/>
            <pc:sldMk cId="0" sldId="256"/>
            <ac:spMk id="31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2-26T08:20:22.426" v="921" actId="2085"/>
          <ac:spMkLst>
            <pc:docMk/>
            <pc:sldMk cId="0" sldId="256"/>
            <ac:spMk id="36" creationId="{7E80ECB9-8FD0-3C6A-D729-0681F45FDCAF}"/>
          </ac:spMkLst>
        </pc:spChg>
        <pc:spChg chg="mod">
          <ac:chgData name="Maria-Bianca Irimes" userId="fe77066f-b5ea-498e-8427-cd26be1e93c2" providerId="ADAL" clId="{30884959-3850-4637-8218-46856940BA89}" dt="2026-02-26T08:20:27.587" v="922" actId="14100"/>
          <ac:spMkLst>
            <pc:docMk/>
            <pc:sldMk cId="0" sldId="256"/>
            <ac:spMk id="37" creationId="{1C42AFA9-ACEF-D51E-6A53-074D48C3C0BB}"/>
          </ac:spMkLst>
        </pc:spChg>
        <pc:spChg chg="mod">
          <ac:chgData name="Maria-Bianca Irimes" userId="fe77066f-b5ea-498e-8427-cd26be1e93c2" providerId="ADAL" clId="{30884959-3850-4637-8218-46856940BA89}" dt="2026-02-26T08:20:32.864" v="923" actId="2085"/>
          <ac:spMkLst>
            <pc:docMk/>
            <pc:sldMk cId="0" sldId="256"/>
            <ac:spMk id="39" creationId="{1CF563DF-6C01-5A58-A3E4-DC76C60DBF5C}"/>
          </ac:spMkLst>
        </pc:spChg>
        <pc:spChg chg="mod">
          <ac:chgData name="Maria-Bianca Irimes" userId="fe77066f-b5ea-498e-8427-cd26be1e93c2" providerId="ADAL" clId="{30884959-3850-4637-8218-46856940BA89}" dt="2026-02-26T08:20:39.751" v="924" actId="14100"/>
          <ac:spMkLst>
            <pc:docMk/>
            <pc:sldMk cId="0" sldId="256"/>
            <ac:spMk id="40" creationId="{B0E3B256-1FAF-AC62-C3FF-13D46050BACD}"/>
          </ac:spMkLst>
        </pc:spChg>
      </pc:sldChg>
    </pc:docChg>
  </pc:docChgLst>
  <pc:docChgLst>
    <pc:chgData name="Sylvie Shan" userId="fc92ffdc-fda7-4333-9e64-cb23d903516e" providerId="ADAL" clId="{14A32C2E-C796-4ABB-AAE3-702CAB5B8A6C}"/>
    <pc:docChg chg="modSld">
      <pc:chgData name="Sylvie Shan" userId="fc92ffdc-fda7-4333-9e64-cb23d903516e" providerId="ADAL" clId="{14A32C2E-C796-4ABB-AAE3-702CAB5B8A6C}" dt="2026-03-06T06:19:22.795" v="17" actId="208"/>
      <pc:docMkLst>
        <pc:docMk/>
      </pc:docMkLst>
      <pc:sldChg chg="modSp mod">
        <pc:chgData name="Sylvie Shan" userId="fc92ffdc-fda7-4333-9e64-cb23d903516e" providerId="ADAL" clId="{14A32C2E-C796-4ABB-AAE3-702CAB5B8A6C}" dt="2026-03-06T06:19:22.795" v="17" actId="208"/>
        <pc:sldMkLst>
          <pc:docMk/>
          <pc:sldMk cId="0" sldId="256"/>
        </pc:sldMkLst>
        <pc:spChg chg="mod">
          <ac:chgData name="Sylvie Shan" userId="fc92ffdc-fda7-4333-9e64-cb23d903516e" providerId="ADAL" clId="{14A32C2E-C796-4ABB-AAE3-702CAB5B8A6C}" dt="2026-03-06T06:19:18.365" v="15" actId="208"/>
          <ac:spMkLst>
            <pc:docMk/>
            <pc:sldMk cId="0" sldId="256"/>
            <ac:spMk id="4" creationId="{00000000-0000-0000-0000-000000000000}"/>
          </ac:spMkLst>
        </pc:spChg>
        <pc:spChg chg="mod">
          <ac:chgData name="Sylvie Shan" userId="fc92ffdc-fda7-4333-9e64-cb23d903516e" providerId="ADAL" clId="{14A32C2E-C796-4ABB-AAE3-702CAB5B8A6C}" dt="2026-03-06T06:15:52.958" v="2" actId="207"/>
          <ac:spMkLst>
            <pc:docMk/>
            <pc:sldMk cId="0" sldId="256"/>
            <ac:spMk id="24" creationId="{BD109E0B-5BBB-A6D4-6A62-B0F590A46034}"/>
          </ac:spMkLst>
        </pc:spChg>
        <pc:spChg chg="mod">
          <ac:chgData name="Sylvie Shan" userId="fc92ffdc-fda7-4333-9e64-cb23d903516e" providerId="ADAL" clId="{14A32C2E-C796-4ABB-AAE3-702CAB5B8A6C}" dt="2026-03-06T06:19:22.795" v="17" actId="208"/>
          <ac:spMkLst>
            <pc:docMk/>
            <pc:sldMk cId="0" sldId="256"/>
            <ac:spMk id="31" creationId="{00000000-0000-0000-0000-000000000000}"/>
          </ac:spMkLst>
        </pc:spChg>
        <pc:spChg chg="mod">
          <ac:chgData name="Sylvie Shan" userId="fc92ffdc-fda7-4333-9e64-cb23d903516e" providerId="ADAL" clId="{14A32C2E-C796-4ABB-AAE3-702CAB5B8A6C}" dt="2026-03-06T06:16:15.335" v="6" actId="207"/>
          <ac:spMkLst>
            <pc:docMk/>
            <pc:sldMk cId="0" sldId="256"/>
            <ac:spMk id="37" creationId="{1C42AFA9-ACEF-D51E-6A53-074D48C3C0BB}"/>
          </ac:spMkLst>
        </pc:spChg>
        <pc:spChg chg="mod">
          <ac:chgData name="Sylvie Shan" userId="fc92ffdc-fda7-4333-9e64-cb23d903516e" providerId="ADAL" clId="{14A32C2E-C796-4ABB-AAE3-702CAB5B8A6C}" dt="2026-03-06T06:16:18.393" v="7" actId="207"/>
          <ac:spMkLst>
            <pc:docMk/>
            <pc:sldMk cId="0" sldId="256"/>
            <ac:spMk id="40" creationId="{B0E3B256-1FAF-AC62-C3FF-13D46050BACD}"/>
          </ac:spMkLst>
        </pc:spChg>
        <pc:spChg chg="mod">
          <ac:chgData name="Sylvie Shan" userId="fc92ffdc-fda7-4333-9e64-cb23d903516e" providerId="ADAL" clId="{14A32C2E-C796-4ABB-AAE3-702CAB5B8A6C}" dt="2026-03-06T06:15:34.094" v="1" actId="207"/>
          <ac:spMkLst>
            <pc:docMk/>
            <pc:sldMk cId="0" sldId="256"/>
            <ac:spMk id="2052" creationId="{00000000-0000-0000-0000-000000000000}"/>
          </ac:spMkLst>
        </pc:spChg>
        <pc:spChg chg="mod">
          <ac:chgData name="Sylvie Shan" userId="fc92ffdc-fda7-4333-9e64-cb23d903516e" providerId="ADAL" clId="{14A32C2E-C796-4ABB-AAE3-702CAB5B8A6C}" dt="2026-03-06T06:19:12.698" v="13" actId="208"/>
          <ac:spMkLst>
            <pc:docMk/>
            <pc:sldMk cId="0" sldId="256"/>
            <ac:spMk id="2180" creationId="{00000000-0000-0000-0000-000000000000}"/>
          </ac:spMkLst>
        </pc:spChg>
        <pc:spChg chg="mod">
          <ac:chgData name="Sylvie Shan" userId="fc92ffdc-fda7-4333-9e64-cb23d903516e" providerId="ADAL" clId="{14A32C2E-C796-4ABB-AAE3-702CAB5B8A6C}" dt="2026-03-06T06:16:06.989" v="5" actId="208"/>
          <ac:spMkLst>
            <pc:docMk/>
            <pc:sldMk cId="0" sldId="256"/>
            <ac:spMk id="2181" creationId="{00000000-0000-0000-0000-000000000000}"/>
          </ac:spMkLst>
        </pc:spChg>
        <pc:picChg chg="mod">
          <ac:chgData name="Sylvie Shan" userId="fc92ffdc-fda7-4333-9e64-cb23d903516e" providerId="ADAL" clId="{14A32C2E-C796-4ABB-AAE3-702CAB5B8A6C}" dt="2026-03-06T06:18:46.896" v="10" actId="1076"/>
          <ac:picMkLst>
            <pc:docMk/>
            <pc:sldMk cId="0" sldId="256"/>
            <ac:picMk id="3" creationId="{9D30A99B-D11B-E8B3-644C-6FBAB396D57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IOCR202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B22A5C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41795799"/>
            <a:ext cx="30175200" cy="1007964"/>
          </a:xfrm>
          <a:prstGeom prst="rect">
            <a:avLst/>
          </a:prstGeom>
          <a:solidFill>
            <a:srgbClr val="B22A5C"/>
          </a:solidFill>
          <a:ln>
            <a:solidFill>
              <a:srgbClr val="B22A5C"/>
            </a:solidFill>
          </a:ln>
        </p:spPr>
        <p:txBody>
          <a:bodyPr wrap="square"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https://sciforum.net/event/IOCR2026</a:t>
            </a:r>
            <a:endParaRPr lang="en-US" altLang="en-US" sz="4600" dirty="0">
              <a:solidFill>
                <a:schemeClr val="bg1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B22A5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30A99B-D11B-E8B3-644C-6FBAB396D5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0421"/>
            <a:ext cx="30175200" cy="2940147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B22A5C"/>
            </a:solidFill>
            <a:ln>
              <a:solidFill>
                <a:srgbClr val="B22A5C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B22A5C"/>
            </a:solidFill>
            <a:ln>
              <a:solidFill>
                <a:srgbClr val="B22A5C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B22A5C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B22A5C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B22A5C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5225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Suisse Int'l</vt:lpstr>
      <vt:lpstr>Arial</vt:lpstr>
      <vt:lpstr>Calibri</vt:lpstr>
      <vt:lpstr>Suisse Int'l Bold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115</cp:revision>
  <dcterms:created xsi:type="dcterms:W3CDTF">2007-01-10T04:59:32Z</dcterms:created>
  <dcterms:modified xsi:type="dcterms:W3CDTF">2026-03-06T06:19:23Z</dcterms:modified>
</cp:coreProperties>
</file>