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4877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8" d="100"/>
          <a:sy n="18" d="100"/>
        </p:scale>
        <p:origin x="3720" y="15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mod ord topLvl">
          <ac:chgData name="Maria-Bianca Irimes" userId="fe77066f-b5ea-498e-8427-cd26be1e93c2" providerId="ADAL" clId="{30884959-3850-4637-8218-46856940BA89}" dt="2026-01-28T14:40:25.423" v="904" actId="255"/>
          <ac:spMkLst>
            <pc:docMk/>
            <pc:sldMk cId="0" sldId="256"/>
            <ac:spMk id="4" creationId="{00000000-0000-0000-0000-000000000000}"/>
          </ac:spMkLst>
        </pc:spChg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add mod">
          <ac:chgData name="Maria-Bianca Irimes" userId="fe77066f-b5ea-498e-8427-cd26be1e93c2" providerId="ADAL" clId="{30884959-3850-4637-8218-46856940BA89}" dt="2026-01-28T14:39:00.175" v="896" actId="255"/>
          <ac:spMkLst>
            <pc:docMk/>
            <pc:sldMk cId="0" sldId="256"/>
            <ac:spMk id="21" creationId="{46DF87DD-E049-8409-72F2-C2DC22F16138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">
          <ac:chgData name="Maria-Bianca Irimes" userId="fe77066f-b5ea-498e-8427-cd26be1e93c2" providerId="ADAL" clId="{30884959-3850-4637-8218-46856940BA89}" dt="2026-01-28T14:39:08.294" v="897" actId="255"/>
          <ac:spMkLst>
            <pc:docMk/>
            <pc:sldMk cId="0" sldId="256"/>
            <ac:spMk id="25" creationId="{1A02E934-EFD7-85B4-029F-FC1FE8DCDB5D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add mod">
          <ac:chgData name="Maria-Bianca Irimes" userId="fe77066f-b5ea-498e-8427-cd26be1e93c2" providerId="ADAL" clId="{30884959-3850-4637-8218-46856940BA89}" dt="2026-01-28T14:39:17.494" v="898" actId="255"/>
          <ac:spMkLst>
            <pc:docMk/>
            <pc:sldMk cId="0" sldId="256"/>
            <ac:spMk id="32" creationId="{4ABD9600-A7C8-1386-93EE-7D96EFBCF20C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  <pc:spChg chg="add mod">
          <ac:chgData name="Maria-Bianca Irimes" userId="fe77066f-b5ea-498e-8427-cd26be1e93c2" providerId="ADAL" clId="{30884959-3850-4637-8218-46856940BA89}" dt="2026-01-28T14:42:26.349" v="914" actId="1076"/>
          <ac:spMkLst>
            <pc:docMk/>
            <pc:sldMk cId="0" sldId="256"/>
            <ac:spMk id="43" creationId="{DE169629-344C-AABD-2473-D45AD08FEB32}"/>
          </ac:spMkLst>
        </pc:spChg>
        <pc:spChg chg="add mod">
          <ac:chgData name="Maria-Bianca Irimes" userId="fe77066f-b5ea-498e-8427-cd26be1e93c2" providerId="ADAL" clId="{30884959-3850-4637-8218-46856940BA89}" dt="2026-01-28T14:41:32.136" v="913" actId="1076"/>
          <ac:spMkLst>
            <pc:docMk/>
            <pc:sldMk cId="0" sldId="256"/>
            <ac:spMk id="44" creationId="{1CD387BF-ACA0-18A0-BB58-430397C82A88}"/>
          </ac:spMkLst>
        </pc:spChg>
        <pc:spChg chg="mod">
          <ac:chgData name="Maria-Bianca Irimes" userId="fe77066f-b5ea-498e-8427-cd26be1e93c2" providerId="ADAL" clId="{30884959-3850-4637-8218-46856940BA89}" dt="2026-01-28T14:40:54.204" v="908" actId="255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k cId="0" sldId="256"/>
            <ac:spMk id="217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43:10.141" v="917" actId="255"/>
          <ac:spMkLst>
            <pc:docMk/>
            <pc:sldMk cId="0" sldId="256"/>
            <ac:spMk id="2180" creationId="{00000000-0000-0000-0000-000000000000}"/>
          </ac:spMkLst>
        </pc:spChg>
        <pc:spChg chg="add del mod">
          <ac:chgData name="Maria-Bianca Irimes" userId="fe77066f-b5ea-498e-8427-cd26be1e93c2" providerId="ADAL" clId="{30884959-3850-4637-8218-46856940BA89}" dt="2026-01-28T14:37:41.138" v="888" actId="1076"/>
          <ac:spMkLst>
            <pc:docMk/>
            <pc:sldMk cId="0" sldId="256"/>
            <ac:spMk id="2181" creationId="{00000000-0000-0000-0000-000000000000}"/>
          </ac:spMkLst>
        </pc:spChg>
        <pc:grpChg chg="add mod">
          <ac:chgData name="Maria-Bianca Irimes" userId="fe77066f-b5ea-498e-8427-cd26be1e93c2" providerId="ADAL" clId="{30884959-3850-4637-8218-46856940BA89}" dt="2026-01-28T14:37:47.481" v="889" actId="1076"/>
          <ac:grpSpMkLst>
            <pc:docMk/>
            <pc:sldMk cId="0" sldId="256"/>
            <ac:grpSpMk id="20" creationId="{616D0F67-4629-CF25-7883-8191BF48E7AB}"/>
          </ac:grpSpMkLst>
        </pc:grpChg>
        <pc:grpChg chg="add mod">
          <ac:chgData name="Maria-Bianca Irimes" userId="fe77066f-b5ea-498e-8427-cd26be1e93c2" providerId="ADAL" clId="{30884959-3850-4637-8218-46856940BA89}" dt="2026-01-28T14:37:50.860" v="890" actId="1076"/>
          <ac:grpSpMkLst>
            <pc:docMk/>
            <pc:sldMk cId="0" sldId="256"/>
            <ac:grpSpMk id="22" creationId="{BE183CB3-31CE-20DB-D012-BE856A8E0723}"/>
          </ac:grpSpMkLst>
        </pc:grpChg>
        <pc:grpChg chg="add mod">
          <ac:chgData name="Maria-Bianca Irimes" userId="fe77066f-b5ea-498e-8427-cd26be1e93c2" providerId="ADAL" clId="{30884959-3850-4637-8218-46856940BA89}" dt="2026-01-28T14:38:32.742" v="895" actId="14100"/>
          <ac:grpSpMkLst>
            <pc:docMk/>
            <pc:sldMk cId="0" sldId="256"/>
            <ac:grpSpMk id="29" creationId="{81858A72-1ABF-59CA-63DB-3E0B7E15CC25}"/>
          </ac:grpSpMkLst>
        </pc:grpChg>
        <pc:grpChg chg="add mod">
          <ac:chgData name="Maria-Bianca Irimes" userId="fe77066f-b5ea-498e-8427-cd26be1e93c2" providerId="ADAL" clId="{30884959-3850-4637-8218-46856940BA89}" dt="2026-01-28T14:41:20.976" v="910" actId="14100"/>
          <ac:grpSpMkLst>
            <pc:docMk/>
            <pc:sldMk cId="0" sldId="256"/>
            <ac:grpSpMk id="35" creationId="{D69F44B0-8E5A-C38D-93FE-2B648CB832C0}"/>
          </ac:grpSpMkLst>
        </pc:grpChg>
        <pc:grpChg chg="add mod">
          <ac:chgData name="Maria-Bianca Irimes" userId="fe77066f-b5ea-498e-8427-cd26be1e93c2" providerId="ADAL" clId="{30884959-3850-4637-8218-46856940BA89}" dt="2026-01-28T14:41:23.654" v="911" actId="14100"/>
          <ac:grpSpMkLst>
            <pc:docMk/>
            <pc:sldMk cId="0" sldId="256"/>
            <ac:grpSpMk id="38" creationId="{9BA69CE4-9BF0-6B9B-2DB0-C1DFE69EC6ED}"/>
          </ac:grpSpMkLst>
        </pc:grpChg>
        <pc:picChg chg="mod">
          <ac:chgData name="Maria-Bianca Irimes" userId="fe77066f-b5ea-498e-8427-cd26be1e93c2" providerId="ADAL" clId="{30884959-3850-4637-8218-46856940BA89}" dt="2026-01-28T14:42:39.936" v="916" actId="1037"/>
          <ac:picMkLst>
            <pc:docMk/>
            <pc:sldMk cId="0" sldId="256"/>
            <ac:picMk id="3" creationId="{9D30A99B-D11B-E8B3-644C-6FBAB396D572}"/>
          </ac:picMkLst>
        </pc:picChg>
      </pc:sldChg>
      <pc:sldMasterChg chg="modSp modSldLayout">
        <pc:chgData name="Maria-Bianca Irimes" userId="fe77066f-b5ea-498e-8427-cd26be1e93c2" providerId="ADAL" clId="{30884959-3850-4637-8218-46856940BA89}" dt="2026-01-28T14:34:03.619" v="885"/>
        <pc:sldMasterMkLst>
          <pc:docMk/>
          <pc:sldMasterMk cId="0" sldId="2147483663"/>
        </pc:sldMasterMkLst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4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5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7" creationId="{00000000-0000-0000-0000-000000000000}"/>
          </ac:spMkLst>
        </pc:sp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068634516" sldId="214748366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87699543" sldId="2147483666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72565073" sldId="2147483667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11202154" sldId="2147483668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4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5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6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4966042" sldId="2147483671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938435681" sldId="2147483672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2505572793" sldId="214748367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CM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CB4877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CB4877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https://sciforum.net/event/IOCFC2026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CB4877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CB4877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CB4877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CB4877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CB4877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7A2B12-8E53-D3E6-B3ED-879E7B6F9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57" y="-18707"/>
            <a:ext cx="30224457" cy="24412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5221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Suisse Int'l Bold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Dora Szepesi</cp:lastModifiedBy>
  <cp:revision>116</cp:revision>
  <dcterms:created xsi:type="dcterms:W3CDTF">2007-01-10T04:59:32Z</dcterms:created>
  <dcterms:modified xsi:type="dcterms:W3CDTF">2026-03-03T11:07:38Z</dcterms:modified>
</cp:coreProperties>
</file>