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399288" cy="50399950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00750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401501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102251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803002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503752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4204503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4905253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5606004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875" userDrawn="1">
          <p15:clr>
            <a:srgbClr val="A4A3A4"/>
          </p15:clr>
        </p15:guide>
        <p15:guide id="2" pos="1020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91C2"/>
    <a:srgbClr val="5993C3"/>
    <a:srgbClr val="729EC1"/>
    <a:srgbClr val="87AAC8"/>
    <a:srgbClr val="A1BBCF"/>
    <a:srgbClr val="305F89"/>
    <a:srgbClr val="7C9093"/>
    <a:srgbClr val="5A9BD5"/>
    <a:srgbClr val="869EC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79" autoAdjust="0"/>
    <p:restoredTop sz="94622" autoAdjust="0"/>
  </p:normalViewPr>
  <p:slideViewPr>
    <p:cSldViewPr snapToGrid="0">
      <p:cViewPr>
        <p:scale>
          <a:sx n="16" d="100"/>
          <a:sy n="16" d="100"/>
        </p:scale>
        <p:origin x="1848" y="8"/>
      </p:cViewPr>
      <p:guideLst>
        <p:guide orient="horz" pos="15875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03450" y="744538"/>
            <a:ext cx="239236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1pPr>
    <a:lvl2pPr marL="700750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2pPr>
    <a:lvl3pPr marL="1401501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3pPr>
    <a:lvl4pPr marL="2102251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4pPr>
    <a:lvl5pPr marL="2803002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5pPr>
    <a:lvl6pPr marL="3503752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6pPr>
    <a:lvl7pPr marL="4204503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7pPr>
    <a:lvl8pPr marL="4905253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8pPr>
    <a:lvl9pPr marL="5606004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03450" y="744538"/>
            <a:ext cx="2392363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8" y="15656656"/>
            <a:ext cx="27539395" cy="1080332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9894" y="28559974"/>
            <a:ext cx="22679502" cy="12879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86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72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959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945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932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918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905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891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966292" y="8913324"/>
            <a:ext cx="17054626" cy="1898398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91174" y="8913324"/>
            <a:ext cx="50635137" cy="1898398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321" y="32386646"/>
            <a:ext cx="27539395" cy="10009991"/>
          </a:xfrm>
        </p:spPr>
        <p:txBody>
          <a:bodyPr anchor="t"/>
          <a:lstStyle>
            <a:lvl1pPr algn="l">
              <a:defRPr sz="1736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321" y="21361660"/>
            <a:ext cx="27539395" cy="11024986"/>
          </a:xfrm>
        </p:spPr>
        <p:txBody>
          <a:bodyPr anchor="b"/>
          <a:lstStyle>
            <a:lvl1pPr marL="0" indent="0">
              <a:buNone/>
              <a:defRPr sz="8749">
                <a:solidFill>
                  <a:schemeClr val="tx1">
                    <a:tint val="75000"/>
                  </a:schemeClr>
                </a:solidFill>
              </a:defRPr>
            </a:lvl1pPr>
            <a:lvl2pPr marL="1986498" indent="0">
              <a:buNone/>
              <a:defRPr sz="7807">
                <a:solidFill>
                  <a:schemeClr val="tx1">
                    <a:tint val="75000"/>
                  </a:schemeClr>
                </a:solidFill>
              </a:defRPr>
            </a:lvl2pPr>
            <a:lvl3pPr marL="3972996" indent="0">
              <a:buNone/>
              <a:defRPr sz="6999">
                <a:solidFill>
                  <a:schemeClr val="tx1">
                    <a:tint val="75000"/>
                  </a:schemeClr>
                </a:solidFill>
              </a:defRPr>
            </a:lvl3pPr>
            <a:lvl4pPr marL="5959496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4pPr>
            <a:lvl5pPr marL="7945994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5pPr>
            <a:lvl6pPr marL="9932496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6pPr>
            <a:lvl7pPr marL="11918994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7pPr>
            <a:lvl8pPr marL="13905494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8pPr>
            <a:lvl9pPr marL="15891992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91167" y="51916619"/>
            <a:ext cx="33844884" cy="146836520"/>
          </a:xfrm>
        </p:spPr>
        <p:txBody>
          <a:bodyPr/>
          <a:lstStyle>
            <a:lvl1pPr>
              <a:defRPr sz="12114"/>
            </a:lvl1pPr>
            <a:lvl2pPr>
              <a:defRPr sz="10364"/>
            </a:lvl2pPr>
            <a:lvl3pPr>
              <a:defRPr sz="8749"/>
            </a:lvl3pPr>
            <a:lvl4pPr>
              <a:defRPr sz="7807"/>
            </a:lvl4pPr>
            <a:lvl5pPr>
              <a:defRPr sz="7807"/>
            </a:lvl5pPr>
            <a:lvl6pPr>
              <a:defRPr sz="7807"/>
            </a:lvl6pPr>
            <a:lvl7pPr>
              <a:defRPr sz="7807"/>
            </a:lvl7pPr>
            <a:lvl8pPr>
              <a:defRPr sz="7807"/>
            </a:lvl8pPr>
            <a:lvl9pPr>
              <a:defRPr sz="7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6039" y="51916619"/>
            <a:ext cx="33844879" cy="146836520"/>
          </a:xfrm>
        </p:spPr>
        <p:txBody>
          <a:bodyPr/>
          <a:lstStyle>
            <a:lvl1pPr>
              <a:defRPr sz="12114"/>
            </a:lvl1pPr>
            <a:lvl2pPr>
              <a:defRPr sz="10364"/>
            </a:lvl2pPr>
            <a:lvl3pPr>
              <a:defRPr sz="8749"/>
            </a:lvl3pPr>
            <a:lvl4pPr>
              <a:defRPr sz="7807"/>
            </a:lvl4pPr>
            <a:lvl5pPr>
              <a:defRPr sz="7807"/>
            </a:lvl5pPr>
            <a:lvl6pPr>
              <a:defRPr sz="7807"/>
            </a:lvl6pPr>
            <a:lvl7pPr>
              <a:defRPr sz="7807"/>
            </a:lvl7pPr>
            <a:lvl8pPr>
              <a:defRPr sz="7807"/>
            </a:lvl8pPr>
            <a:lvl9pPr>
              <a:defRPr sz="7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66" y="2018335"/>
            <a:ext cx="29159360" cy="839999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966" y="11281660"/>
            <a:ext cx="14315312" cy="4701659"/>
          </a:xfrm>
        </p:spPr>
        <p:txBody>
          <a:bodyPr anchor="b"/>
          <a:lstStyle>
            <a:lvl1pPr marL="0" indent="0">
              <a:buNone/>
              <a:defRPr sz="10364" b="1"/>
            </a:lvl1pPr>
            <a:lvl2pPr marL="1986498" indent="0">
              <a:buNone/>
              <a:defRPr sz="8749" b="1"/>
            </a:lvl2pPr>
            <a:lvl3pPr marL="3972996" indent="0">
              <a:buNone/>
              <a:defRPr sz="7807" b="1"/>
            </a:lvl3pPr>
            <a:lvl4pPr marL="5959496" indent="0">
              <a:buNone/>
              <a:defRPr sz="6999" b="1"/>
            </a:lvl4pPr>
            <a:lvl5pPr marL="7945994" indent="0">
              <a:buNone/>
              <a:defRPr sz="6999" b="1"/>
            </a:lvl5pPr>
            <a:lvl6pPr marL="9932496" indent="0">
              <a:buNone/>
              <a:defRPr sz="6999" b="1"/>
            </a:lvl6pPr>
            <a:lvl7pPr marL="11918994" indent="0">
              <a:buNone/>
              <a:defRPr sz="6999" b="1"/>
            </a:lvl7pPr>
            <a:lvl8pPr marL="13905494" indent="0">
              <a:buNone/>
              <a:defRPr sz="6999" b="1"/>
            </a:lvl8pPr>
            <a:lvl9pPr marL="15891992" indent="0">
              <a:buNone/>
              <a:defRPr sz="699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9966" y="15983319"/>
            <a:ext cx="14315312" cy="29038307"/>
          </a:xfrm>
        </p:spPr>
        <p:txBody>
          <a:bodyPr/>
          <a:lstStyle>
            <a:lvl1pPr>
              <a:defRPr sz="10364"/>
            </a:lvl1pPr>
            <a:lvl2pPr>
              <a:defRPr sz="8749"/>
            </a:lvl2pPr>
            <a:lvl3pPr>
              <a:defRPr sz="7807"/>
            </a:lvl3pPr>
            <a:lvl4pPr>
              <a:defRPr sz="6999"/>
            </a:lvl4pPr>
            <a:lvl5pPr>
              <a:defRPr sz="6999"/>
            </a:lvl5pPr>
            <a:lvl6pPr>
              <a:defRPr sz="6999"/>
            </a:lvl6pPr>
            <a:lvl7pPr>
              <a:defRPr sz="6999"/>
            </a:lvl7pPr>
            <a:lvl8pPr>
              <a:defRPr sz="6999"/>
            </a:lvl8pPr>
            <a:lvl9pPr>
              <a:defRPr sz="6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58394" y="11281660"/>
            <a:ext cx="14320935" cy="4701659"/>
          </a:xfrm>
        </p:spPr>
        <p:txBody>
          <a:bodyPr anchor="b"/>
          <a:lstStyle>
            <a:lvl1pPr marL="0" indent="0">
              <a:buNone/>
              <a:defRPr sz="10364" b="1"/>
            </a:lvl1pPr>
            <a:lvl2pPr marL="1986498" indent="0">
              <a:buNone/>
              <a:defRPr sz="8749" b="1"/>
            </a:lvl2pPr>
            <a:lvl3pPr marL="3972996" indent="0">
              <a:buNone/>
              <a:defRPr sz="7807" b="1"/>
            </a:lvl3pPr>
            <a:lvl4pPr marL="5959496" indent="0">
              <a:buNone/>
              <a:defRPr sz="6999" b="1"/>
            </a:lvl4pPr>
            <a:lvl5pPr marL="7945994" indent="0">
              <a:buNone/>
              <a:defRPr sz="6999" b="1"/>
            </a:lvl5pPr>
            <a:lvl6pPr marL="9932496" indent="0">
              <a:buNone/>
              <a:defRPr sz="6999" b="1"/>
            </a:lvl6pPr>
            <a:lvl7pPr marL="11918994" indent="0">
              <a:buNone/>
              <a:defRPr sz="6999" b="1"/>
            </a:lvl7pPr>
            <a:lvl8pPr marL="13905494" indent="0">
              <a:buNone/>
              <a:defRPr sz="6999" b="1"/>
            </a:lvl8pPr>
            <a:lvl9pPr marL="15891992" indent="0">
              <a:buNone/>
              <a:defRPr sz="699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58394" y="15983319"/>
            <a:ext cx="14320935" cy="29038307"/>
          </a:xfrm>
        </p:spPr>
        <p:txBody>
          <a:bodyPr/>
          <a:lstStyle>
            <a:lvl1pPr>
              <a:defRPr sz="10364"/>
            </a:lvl1pPr>
            <a:lvl2pPr>
              <a:defRPr sz="8749"/>
            </a:lvl2pPr>
            <a:lvl3pPr>
              <a:defRPr sz="7807"/>
            </a:lvl3pPr>
            <a:lvl4pPr>
              <a:defRPr sz="6999"/>
            </a:lvl4pPr>
            <a:lvl5pPr>
              <a:defRPr sz="6999"/>
            </a:lvl5pPr>
            <a:lvl6pPr>
              <a:defRPr sz="6999"/>
            </a:lvl6pPr>
            <a:lvl7pPr>
              <a:defRPr sz="6999"/>
            </a:lvl7pPr>
            <a:lvl8pPr>
              <a:defRPr sz="6999"/>
            </a:lvl8pPr>
            <a:lvl9pPr>
              <a:defRPr sz="6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65" y="2006666"/>
            <a:ext cx="10659143" cy="8539992"/>
          </a:xfrm>
        </p:spPr>
        <p:txBody>
          <a:bodyPr anchor="b"/>
          <a:lstStyle>
            <a:lvl1pPr algn="l">
              <a:defRPr sz="8749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7222" y="2006675"/>
            <a:ext cx="18112102" cy="43014962"/>
          </a:xfrm>
        </p:spPr>
        <p:txBody>
          <a:bodyPr/>
          <a:lstStyle>
            <a:lvl1pPr>
              <a:defRPr sz="13864"/>
            </a:lvl1pPr>
            <a:lvl2pPr>
              <a:defRPr sz="12114"/>
            </a:lvl2pPr>
            <a:lvl3pPr>
              <a:defRPr sz="10364"/>
            </a:lvl3pPr>
            <a:lvl4pPr>
              <a:defRPr sz="8749"/>
            </a:lvl4pPr>
            <a:lvl5pPr>
              <a:defRPr sz="8749"/>
            </a:lvl5pPr>
            <a:lvl6pPr>
              <a:defRPr sz="8749"/>
            </a:lvl6pPr>
            <a:lvl7pPr>
              <a:defRPr sz="8749"/>
            </a:lvl7pPr>
            <a:lvl8pPr>
              <a:defRPr sz="8749"/>
            </a:lvl8pPr>
            <a:lvl9pPr>
              <a:defRPr sz="87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9965" y="10546667"/>
            <a:ext cx="10659143" cy="34474970"/>
          </a:xfrm>
        </p:spPr>
        <p:txBody>
          <a:bodyPr/>
          <a:lstStyle>
            <a:lvl1pPr marL="0" indent="0">
              <a:buNone/>
              <a:defRPr sz="6057"/>
            </a:lvl1pPr>
            <a:lvl2pPr marL="1986498" indent="0">
              <a:buNone/>
              <a:defRPr sz="5249"/>
            </a:lvl2pPr>
            <a:lvl3pPr marL="3972996" indent="0">
              <a:buNone/>
              <a:defRPr sz="4307"/>
            </a:lvl3pPr>
            <a:lvl4pPr marL="5959496" indent="0">
              <a:buNone/>
              <a:defRPr sz="3903"/>
            </a:lvl4pPr>
            <a:lvl5pPr marL="7945994" indent="0">
              <a:buNone/>
              <a:defRPr sz="3903"/>
            </a:lvl5pPr>
            <a:lvl6pPr marL="9932496" indent="0">
              <a:buNone/>
              <a:defRPr sz="3903"/>
            </a:lvl6pPr>
            <a:lvl7pPr marL="11918994" indent="0">
              <a:buNone/>
              <a:defRPr sz="3903"/>
            </a:lvl7pPr>
            <a:lvl8pPr marL="13905494" indent="0">
              <a:buNone/>
              <a:defRPr sz="3903"/>
            </a:lvl8pPr>
            <a:lvl9pPr marL="15891992" indent="0">
              <a:buNone/>
              <a:defRPr sz="39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488" y="35279966"/>
            <a:ext cx="19439573" cy="4164999"/>
          </a:xfrm>
        </p:spPr>
        <p:txBody>
          <a:bodyPr anchor="b"/>
          <a:lstStyle>
            <a:lvl1pPr algn="l">
              <a:defRPr sz="8749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0488" y="4503328"/>
            <a:ext cx="19439573" cy="30239970"/>
          </a:xfrm>
        </p:spPr>
        <p:txBody>
          <a:bodyPr rtlCol="0">
            <a:normAutofit/>
          </a:bodyPr>
          <a:lstStyle>
            <a:lvl1pPr marL="0" indent="0">
              <a:buNone/>
              <a:defRPr sz="13864"/>
            </a:lvl1pPr>
            <a:lvl2pPr marL="1986498" indent="0">
              <a:buNone/>
              <a:defRPr sz="12114"/>
            </a:lvl2pPr>
            <a:lvl3pPr marL="3972996" indent="0">
              <a:buNone/>
              <a:defRPr sz="10364"/>
            </a:lvl3pPr>
            <a:lvl4pPr marL="5959496" indent="0">
              <a:buNone/>
              <a:defRPr sz="8749"/>
            </a:lvl4pPr>
            <a:lvl5pPr marL="7945994" indent="0">
              <a:buNone/>
              <a:defRPr sz="8749"/>
            </a:lvl5pPr>
            <a:lvl6pPr marL="9932496" indent="0">
              <a:buNone/>
              <a:defRPr sz="8749"/>
            </a:lvl6pPr>
            <a:lvl7pPr marL="11918994" indent="0">
              <a:buNone/>
              <a:defRPr sz="8749"/>
            </a:lvl7pPr>
            <a:lvl8pPr marL="13905494" indent="0">
              <a:buNone/>
              <a:defRPr sz="8749"/>
            </a:lvl8pPr>
            <a:lvl9pPr marL="15891992" indent="0">
              <a:buNone/>
              <a:defRPr sz="8749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0488" y="39444964"/>
            <a:ext cx="19439573" cy="5914990"/>
          </a:xfrm>
        </p:spPr>
        <p:txBody>
          <a:bodyPr/>
          <a:lstStyle>
            <a:lvl1pPr marL="0" indent="0">
              <a:buNone/>
              <a:defRPr sz="6057"/>
            </a:lvl1pPr>
            <a:lvl2pPr marL="1986498" indent="0">
              <a:buNone/>
              <a:defRPr sz="5249"/>
            </a:lvl2pPr>
            <a:lvl3pPr marL="3972996" indent="0">
              <a:buNone/>
              <a:defRPr sz="4307"/>
            </a:lvl3pPr>
            <a:lvl4pPr marL="5959496" indent="0">
              <a:buNone/>
              <a:defRPr sz="3903"/>
            </a:lvl4pPr>
            <a:lvl5pPr marL="7945994" indent="0">
              <a:buNone/>
              <a:defRPr sz="3903"/>
            </a:lvl5pPr>
            <a:lvl6pPr marL="9932496" indent="0">
              <a:buNone/>
              <a:defRPr sz="3903"/>
            </a:lvl6pPr>
            <a:lvl7pPr marL="11918994" indent="0">
              <a:buNone/>
              <a:defRPr sz="3903"/>
            </a:lvl7pPr>
            <a:lvl8pPr marL="13905494" indent="0">
              <a:buNone/>
              <a:defRPr sz="3903"/>
            </a:lvl8pPr>
            <a:lvl9pPr marL="15891992" indent="0">
              <a:buNone/>
              <a:defRPr sz="39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20207" y="2019064"/>
            <a:ext cx="29158878" cy="8398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620207" y="11760253"/>
            <a:ext cx="29158878" cy="33261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20206" y="46713310"/>
            <a:ext cx="7560155" cy="2682395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5249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69799" y="46713310"/>
            <a:ext cx="10259694" cy="2682395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5249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18932" y="46713310"/>
            <a:ext cx="7560153" cy="2682395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5249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3972265" rtl="0" eaLnBrk="0" fontAlgn="base" hangingPunct="0">
        <a:spcBef>
          <a:spcPct val="0"/>
        </a:spcBef>
        <a:spcAft>
          <a:spcPct val="0"/>
        </a:spcAft>
        <a:defRPr sz="19113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2pPr>
      <a:lvl3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3pPr>
      <a:lvl4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4pPr>
      <a:lvl5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5pPr>
      <a:lvl6pPr marL="615391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6pPr>
      <a:lvl7pPr marL="1230782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7pPr>
      <a:lvl8pPr marL="1846174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8pPr>
      <a:lvl9pPr marL="2461565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9pPr>
    </p:titleStyle>
    <p:bodyStyle>
      <a:lvl1pPr marL="1489333" indent="-1489333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3864" kern="1200">
          <a:solidFill>
            <a:schemeClr val="tx1"/>
          </a:solidFill>
          <a:latin typeface="+mn-lt"/>
          <a:ea typeface="+mn-ea"/>
          <a:cs typeface="+mn-cs"/>
        </a:defRPr>
      </a:lvl1pPr>
      <a:lvl2pPr marL="3226530" indent="-1241467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114" kern="1200">
          <a:solidFill>
            <a:schemeClr val="tx1"/>
          </a:solidFill>
          <a:latin typeface="+mn-lt"/>
          <a:ea typeface="+mn-ea"/>
          <a:cs typeface="+mn-cs"/>
        </a:defRPr>
      </a:lvl2pPr>
      <a:lvl3pPr marL="4965865" indent="-991464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64" kern="1200">
          <a:solidFill>
            <a:schemeClr val="tx1"/>
          </a:solidFill>
          <a:latin typeface="+mn-lt"/>
          <a:ea typeface="+mn-ea"/>
          <a:cs typeface="+mn-cs"/>
        </a:defRPr>
      </a:lvl3pPr>
      <a:lvl4pPr marL="6950930" indent="-991464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749" kern="1200">
          <a:solidFill>
            <a:schemeClr val="tx1"/>
          </a:solidFill>
          <a:latin typeface="+mn-lt"/>
          <a:ea typeface="+mn-ea"/>
          <a:cs typeface="+mn-cs"/>
        </a:defRPr>
      </a:lvl4pPr>
      <a:lvl5pPr marL="8938130" indent="-991464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8749" kern="1200">
          <a:solidFill>
            <a:schemeClr val="tx1"/>
          </a:solidFill>
          <a:latin typeface="+mn-lt"/>
          <a:ea typeface="+mn-ea"/>
          <a:cs typeface="+mn-cs"/>
        </a:defRPr>
      </a:lvl5pPr>
      <a:lvl6pPr marL="10925742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6pPr>
      <a:lvl7pPr marL="12912244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7pPr>
      <a:lvl8pPr marL="14898742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8pPr>
      <a:lvl9pPr marL="16885240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1pPr>
      <a:lvl2pPr marL="1986498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2pPr>
      <a:lvl3pPr marL="3972996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3pPr>
      <a:lvl4pPr marL="5959496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4pPr>
      <a:lvl5pPr marL="7945994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5pPr>
      <a:lvl6pPr marL="9932496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6pPr>
      <a:lvl7pPr marL="11918994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7pPr>
      <a:lvl8pPr marL="13905494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8pPr>
      <a:lvl9pPr marL="15891992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2086835" y="5915673"/>
            <a:ext cx="28225614" cy="3231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3007" tIns="61506" rIns="123007" bIns="61506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7268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7" b="1" dirty="0">
                <a:solidFill>
                  <a:srgbClr val="305F89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7" b="1" dirty="0">
                <a:solidFill>
                  <a:srgbClr val="305F89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7" b="1" dirty="0">
                <a:solidFill>
                  <a:srgbClr val="305F89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1" y="49367827"/>
            <a:ext cx="32399287" cy="1032123"/>
          </a:xfrm>
          <a:prstGeom prst="rect">
            <a:avLst/>
          </a:prstGeom>
          <a:solidFill>
            <a:srgbClr val="5791C2"/>
          </a:solidFill>
          <a:ln>
            <a:noFill/>
          </a:ln>
        </p:spPr>
        <p:txBody>
          <a:bodyPr wrap="square" lIns="283640" tIns="141818" rIns="283640" bIns="14181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4800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https://sciforum.net/event/polymers2026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-1" y="9245863"/>
            <a:ext cx="32399287" cy="0"/>
          </a:xfrm>
          <a:prstGeom prst="line">
            <a:avLst/>
          </a:prstGeom>
          <a:noFill/>
          <a:ln w="57150">
            <a:solidFill>
              <a:schemeClr val="accent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3920"/>
          </a:p>
        </p:txBody>
      </p:sp>
      <p:sp>
        <p:nvSpPr>
          <p:cNvPr id="4" name="TextBox 3"/>
          <p:cNvSpPr txBox="1"/>
          <p:nvPr/>
        </p:nvSpPr>
        <p:spPr>
          <a:xfrm>
            <a:off x="2248170" y="9860530"/>
            <a:ext cx="13581800" cy="838050"/>
          </a:xfrm>
          <a:prstGeom prst="rect">
            <a:avLst/>
          </a:prstGeom>
          <a:solidFill>
            <a:srgbClr val="5791C2"/>
          </a:solidFill>
          <a:ln>
            <a:solidFill>
              <a:srgbClr val="5993C3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846" dirty="0"/>
              <a:t>INTRODUCTION &amp; AIM </a:t>
            </a:r>
            <a:endParaRPr lang="en-SG" sz="4846" dirty="0"/>
          </a:p>
        </p:txBody>
      </p:sp>
      <p:sp>
        <p:nvSpPr>
          <p:cNvPr id="31" name="TextBox 30"/>
          <p:cNvSpPr txBox="1"/>
          <p:nvPr/>
        </p:nvSpPr>
        <p:spPr>
          <a:xfrm>
            <a:off x="16569318" y="9860530"/>
            <a:ext cx="13581800" cy="838050"/>
          </a:xfrm>
          <a:prstGeom prst="rect">
            <a:avLst/>
          </a:prstGeom>
          <a:solidFill>
            <a:srgbClr val="5791C2"/>
          </a:solidFill>
          <a:ln>
            <a:solidFill>
              <a:srgbClr val="729EC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846" dirty="0"/>
              <a:t>RESULTS &amp; DISCUSSION</a:t>
            </a:r>
            <a:endParaRPr lang="en-SG" sz="4846" dirty="0"/>
          </a:p>
        </p:txBody>
      </p:sp>
      <p:sp>
        <p:nvSpPr>
          <p:cNvPr id="33" name="TextBox 32"/>
          <p:cNvSpPr txBox="1"/>
          <p:nvPr/>
        </p:nvSpPr>
        <p:spPr>
          <a:xfrm>
            <a:off x="17018057" y="31683272"/>
            <a:ext cx="13581800" cy="838050"/>
          </a:xfrm>
          <a:prstGeom prst="rect">
            <a:avLst/>
          </a:prstGeom>
          <a:solidFill>
            <a:srgbClr val="5791C2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846" dirty="0"/>
              <a:t>CONCLUSION</a:t>
            </a:r>
            <a:endParaRPr lang="en-SG" sz="4846" dirty="0"/>
          </a:p>
        </p:txBody>
      </p:sp>
      <p:sp>
        <p:nvSpPr>
          <p:cNvPr id="34" name="TextBox 33"/>
          <p:cNvSpPr txBox="1"/>
          <p:nvPr/>
        </p:nvSpPr>
        <p:spPr>
          <a:xfrm>
            <a:off x="17018057" y="40316037"/>
            <a:ext cx="13581800" cy="838050"/>
          </a:xfrm>
          <a:prstGeom prst="rect">
            <a:avLst/>
          </a:prstGeom>
          <a:solidFill>
            <a:srgbClr val="5791C2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846" dirty="0"/>
              <a:t>FUTURE WORK / </a:t>
            </a:r>
            <a:r>
              <a:rPr lang="en-US" altLang="zh-CN" sz="4846" dirty="0"/>
              <a:t>REFERENCES</a:t>
            </a:r>
            <a:endParaRPr lang="en-US" sz="4846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2013118" y="4629617"/>
            <a:ext cx="410275" cy="410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2557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48170" y="22666347"/>
            <a:ext cx="13581800" cy="838050"/>
          </a:xfrm>
          <a:prstGeom prst="rect">
            <a:avLst/>
          </a:prstGeom>
          <a:solidFill>
            <a:srgbClr val="5791C2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846" dirty="0"/>
              <a:t>METHOD</a:t>
            </a:r>
            <a:endParaRPr lang="en-SG" sz="4846" dirty="0"/>
          </a:p>
        </p:txBody>
      </p:sp>
      <p:pic>
        <p:nvPicPr>
          <p:cNvPr id="9" name="Picture 8" descr="A city skyline with water and words&#10;&#10;Description automatically generated with medium confidence">
            <a:extLst>
              <a:ext uri="{FF2B5EF4-FFF2-40B4-BE49-F238E27FC236}">
                <a16:creationId xmlns:a16="http://schemas.microsoft.com/office/drawing/2014/main" id="{B56BB54C-901C-1D6F-B0F0-1D58EFF3D2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" y="17669"/>
            <a:ext cx="32399282" cy="550787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4922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118</cp:revision>
  <dcterms:created xsi:type="dcterms:W3CDTF">2007-01-10T04:59:32Z</dcterms:created>
  <dcterms:modified xsi:type="dcterms:W3CDTF">2025-06-29T14:47:05Z</dcterms:modified>
</cp:coreProperties>
</file>