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50" r:id="rId3"/>
    <p:sldMasterId id="2147483654" r:id="rId4"/>
  </p:sldMasterIdLst>
  <p:sldIdLst>
    <p:sldId id="256" r:id="rId5"/>
    <p:sldId id="257" r:id="rId6"/>
    <p:sldId id="260" r:id="rId7"/>
    <p:sldId id="2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7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C4A6-B13A-ED98-22D0-4E05D4532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FF24F-1E36-B62A-56CC-3C73724E9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1DCC-3DD6-F1ED-5962-0EE2D76F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3687-F54D-4EBA-9DCB-3DF3B2684DC5}" type="datetimeFigureOut">
              <a:rPr lang="zh-CN" altLang="en-US" smtClean="0"/>
              <a:t>2026/6/9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9C41A-F2C9-B4AC-20AD-E024F0E1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C779-3099-4925-AA0B-260F490E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C05C-5FF9-44B4-865B-39B583548E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9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32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23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FCB72DF-4C0A-8174-F6E1-EBD838F80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50248-0F5E-A80D-DAA3-AF36CBDA7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3687-F54D-4EBA-9DCB-3DF3B2684DC5}" type="datetimeFigureOut">
              <a:rPr lang="zh-CN" altLang="en-US" smtClean="0"/>
              <a:t>2026/6/9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CB58C-F7C2-666E-496C-FA07B469B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16012-B44F-DBC9-C2FC-7CBFA848D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C05C-5FF9-44B4-865B-39B583548EB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E2961-6DD8-F3FD-D271-4EF8157BF0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189FB0A-878C-0236-D9DA-8CE1C6383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7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B09D66B-B427-23F0-895D-BD013522F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55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0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EEEF69-3437-91F1-B1F6-25314B673B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99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Custom Design</vt:lpstr>
      <vt:lpstr>自定义设计方案</vt:lpstr>
      <vt:lpstr>2_自定义设计方案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Chuanhao Lv</dc:creator>
  <cp:lastModifiedBy>MDPI</cp:lastModifiedBy>
  <cp:revision>4</cp:revision>
  <dcterms:created xsi:type="dcterms:W3CDTF">2026-04-21T02:38:38Z</dcterms:created>
  <dcterms:modified xsi:type="dcterms:W3CDTF">2026-06-09T03:46:35Z</dcterms:modified>
</cp:coreProperties>
</file>