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99FF"/>
    <a:srgbClr val="0F7776"/>
    <a:srgbClr val="3B6B2D"/>
    <a:srgbClr val="417533"/>
    <a:srgbClr val="61762C"/>
    <a:srgbClr val="743A2F"/>
    <a:srgbClr val="73130F"/>
    <a:srgbClr val="FFFFFF"/>
    <a:srgbClr val="690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375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0F7776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C00CC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C00CC"/>
                </a:solidFill>
                <a:latin typeface="Arial" panose="020B0604020202020204" pitchFamily="34" charset="0"/>
              </a:rPr>
              <a:t>Affiliation 1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C00CC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463" y="29508439"/>
            <a:ext cx="21413788" cy="766774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F7776"/>
                </a:solidFill>
                <a:latin typeface="Arial" panose="020B0604020202020204" pitchFamily="34" charset="0"/>
              </a:rPr>
              <a:t>https://sciforum.net/event/IOCXe2026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63550" y="6723316"/>
            <a:ext cx="10090150" cy="646331"/>
          </a:xfrm>
          <a:prstGeom prst="rect">
            <a:avLst/>
          </a:prstGeom>
          <a:solidFill>
            <a:srgbClr val="0F777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INTRODUCTION &amp; AIM </a:t>
            </a:r>
            <a:endParaRPr lang="en-SG" sz="36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F777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RESULTS &amp; DISCUSSION</a:t>
            </a:r>
            <a:endParaRPr lang="en-SG" sz="36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0F777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CONCLUSION</a:t>
            </a:r>
            <a:endParaRPr lang="en-SG" sz="36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0F777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FUTURE WORK / </a:t>
            </a:r>
            <a:r>
              <a:rPr lang="en-US" altLang="zh-CN" sz="3600" b="1" dirty="0">
                <a:solidFill>
                  <a:schemeClr val="bg1"/>
                </a:solidFill>
              </a:rPr>
              <a:t>REFERENCES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F777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METHOD</a:t>
            </a:r>
            <a:endParaRPr lang="en-SG" sz="3600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AA1020-24AD-43E6-91E1-648128588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-24119"/>
            <a:ext cx="21413776" cy="3640342"/>
          </a:xfrm>
          <a:prstGeom prst="rect">
            <a:avLst/>
          </a:prstGeom>
          <a:solidFill>
            <a:srgbClr val="61762C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113</cp:revision>
  <dcterms:created xsi:type="dcterms:W3CDTF">2007-01-10T04:59:32Z</dcterms:created>
  <dcterms:modified xsi:type="dcterms:W3CDTF">2025-07-02T03:13:49Z</dcterms:modified>
</cp:coreProperties>
</file>