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3E16"/>
    <a:srgbClr val="9A4D45"/>
    <a:srgbClr val="3D290E"/>
    <a:srgbClr val="472192"/>
    <a:srgbClr val="2D7F2A"/>
    <a:srgbClr val="FFFFFF"/>
    <a:srgbClr val="CC0000"/>
    <a:srgbClr val="C60C30"/>
    <a:srgbClr val="A50021"/>
    <a:srgbClr val="003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C80870-72B2-4FF0-8538-ABE6C8365E5C}" v="2" dt="2025-06-11T07:47:55.1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7" d="100"/>
          <a:sy n="27" d="100"/>
        </p:scale>
        <p:origin x="3666" y="42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dapa (Mind) Priewwongthong" userId="f28274f1-5b6a-4545-9266-d908d7355fb6" providerId="ADAL" clId="{A8C80870-72B2-4FF0-8538-ABE6C8365E5C}"/>
    <pc:docChg chg="custSel modSld">
      <pc:chgData name="Jidapa (Mind) Priewwongthong" userId="f28274f1-5b6a-4545-9266-d908d7355fb6" providerId="ADAL" clId="{A8C80870-72B2-4FF0-8538-ABE6C8365E5C}" dt="2025-06-11T07:48:49.403" v="30" actId="20577"/>
      <pc:docMkLst>
        <pc:docMk/>
      </pc:docMkLst>
      <pc:sldChg chg="addSp delSp modSp mod">
        <pc:chgData name="Jidapa (Mind) Priewwongthong" userId="f28274f1-5b6a-4545-9266-d908d7355fb6" providerId="ADAL" clId="{A8C80870-72B2-4FF0-8538-ABE6C8365E5C}" dt="2025-06-11T07:48:49.403" v="30" actId="20577"/>
        <pc:sldMkLst>
          <pc:docMk/>
          <pc:sldMk cId="0" sldId="256"/>
        </pc:sldMkLst>
        <pc:spChg chg="mod">
          <ac:chgData name="Jidapa (Mind) Priewwongthong" userId="f28274f1-5b6a-4545-9266-d908d7355fb6" providerId="ADAL" clId="{A8C80870-72B2-4FF0-8538-ABE6C8365E5C}" dt="2025-06-11T07:48:22.913" v="9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Jidapa (Mind) Priewwongthong" userId="f28274f1-5b6a-4545-9266-d908d7355fb6" providerId="ADAL" clId="{A8C80870-72B2-4FF0-8538-ABE6C8365E5C}" dt="2025-06-11T07:48:28.399" v="11" actId="207"/>
          <ac:spMkLst>
            <pc:docMk/>
            <pc:sldMk cId="0" sldId="256"/>
            <ac:spMk id="15" creationId="{00000000-0000-0000-0000-000000000000}"/>
          </ac:spMkLst>
        </pc:spChg>
        <pc:spChg chg="mod">
          <ac:chgData name="Jidapa (Mind) Priewwongthong" userId="f28274f1-5b6a-4545-9266-d908d7355fb6" providerId="ADAL" clId="{A8C80870-72B2-4FF0-8538-ABE6C8365E5C}" dt="2025-06-11T07:48:26.253" v="10" actId="207"/>
          <ac:spMkLst>
            <pc:docMk/>
            <pc:sldMk cId="0" sldId="256"/>
            <ac:spMk id="31" creationId="{00000000-0000-0000-0000-000000000000}"/>
          </ac:spMkLst>
        </pc:spChg>
        <pc:spChg chg="mod">
          <ac:chgData name="Jidapa (Mind) Priewwongthong" userId="f28274f1-5b6a-4545-9266-d908d7355fb6" providerId="ADAL" clId="{A8C80870-72B2-4FF0-8538-ABE6C8365E5C}" dt="2025-06-11T07:48:30.459" v="12" actId="207"/>
          <ac:spMkLst>
            <pc:docMk/>
            <pc:sldMk cId="0" sldId="256"/>
            <ac:spMk id="33" creationId="{00000000-0000-0000-0000-000000000000}"/>
          </ac:spMkLst>
        </pc:spChg>
        <pc:spChg chg="mod">
          <ac:chgData name="Jidapa (Mind) Priewwongthong" userId="f28274f1-5b6a-4545-9266-d908d7355fb6" providerId="ADAL" clId="{A8C80870-72B2-4FF0-8538-ABE6C8365E5C}" dt="2025-06-11T07:48:32.990" v="13" actId="207"/>
          <ac:spMkLst>
            <pc:docMk/>
            <pc:sldMk cId="0" sldId="256"/>
            <ac:spMk id="34" creationId="{00000000-0000-0000-0000-000000000000}"/>
          </ac:spMkLst>
        </pc:spChg>
        <pc:spChg chg="mod">
          <ac:chgData name="Jidapa (Mind) Priewwongthong" userId="f28274f1-5b6a-4545-9266-d908d7355fb6" providerId="ADAL" clId="{A8C80870-72B2-4FF0-8538-ABE6C8365E5C}" dt="2025-06-11T07:48:49.403" v="30" actId="20577"/>
          <ac:spMkLst>
            <pc:docMk/>
            <pc:sldMk cId="0" sldId="256"/>
            <ac:spMk id="2180" creationId="{00000000-0000-0000-0000-000000000000}"/>
          </ac:spMkLst>
        </pc:spChg>
        <pc:picChg chg="add del mod">
          <ac:chgData name="Jidapa (Mind) Priewwongthong" userId="f28274f1-5b6a-4545-9266-d908d7355fb6" providerId="ADAL" clId="{A8C80870-72B2-4FF0-8538-ABE6C8365E5C}" dt="2025-06-11T07:47:50.211" v="3" actId="478"/>
          <ac:picMkLst>
            <pc:docMk/>
            <pc:sldMk cId="0" sldId="256"/>
            <ac:picMk id="3" creationId="{39E89D46-F250-58B5-DF22-88544DA0B0AC}"/>
          </ac:picMkLst>
        </pc:picChg>
        <pc:picChg chg="add mod">
          <ac:chgData name="Jidapa (Mind) Priewwongthong" userId="f28274f1-5b6a-4545-9266-d908d7355fb6" providerId="ADAL" clId="{A8C80870-72B2-4FF0-8538-ABE6C8365E5C}" dt="2025-06-11T07:48:01.984" v="8" actId="14100"/>
          <ac:picMkLst>
            <pc:docMk/>
            <pc:sldMk cId="0" sldId="256"/>
            <ac:picMk id="6" creationId="{0DD56DBE-49A5-DDB8-3281-5398302F383E}"/>
          </ac:picMkLst>
        </pc:picChg>
        <pc:picChg chg="del">
          <ac:chgData name="Jidapa (Mind) Priewwongthong" userId="f28274f1-5b6a-4545-9266-d908d7355fb6" providerId="ADAL" clId="{A8C80870-72B2-4FF0-8538-ABE6C8365E5C}" dt="2025-06-11T07:47:35.074" v="0" actId="478"/>
          <ac:picMkLst>
            <pc:docMk/>
            <pc:sldMk cId="0" sldId="256"/>
            <ac:picMk id="11" creationId="{1F01810A-8E79-BF38-60FD-852AB63BE26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255613" y="3701955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rgbClr val="7D3E16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https://sciforum.net/event/IOCEN2026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2" y="6173525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217951" y="6455687"/>
            <a:ext cx="10185976" cy="651589"/>
          </a:xfrm>
          <a:prstGeom prst="rect">
            <a:avLst/>
          </a:prstGeom>
          <a:solidFill>
            <a:srgbClr val="7D3E1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6455688"/>
            <a:ext cx="10185976" cy="651589"/>
          </a:xfrm>
          <a:prstGeom prst="rect">
            <a:avLst/>
          </a:prstGeom>
          <a:solidFill>
            <a:srgbClr val="7D3E1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RESULTS &amp; DISCUSSION</a:t>
            </a:r>
            <a:endParaRPr lang="en-SG" sz="3634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7D3E1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CONCLUSION</a:t>
            </a:r>
            <a:endParaRPr lang="en-SG" sz="3634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7D3E1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FUTURE WORK / </a:t>
            </a:r>
            <a:r>
              <a:rPr lang="en-US" altLang="zh-CN" sz="3634" dirty="0"/>
              <a:t>REFERENCES</a:t>
            </a:r>
            <a:endParaRPr lang="en-US" sz="3634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7D3E1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METHOD</a:t>
            </a:r>
            <a:endParaRPr lang="en-SG" sz="3634" dirty="0"/>
          </a:p>
        </p:txBody>
      </p:sp>
      <p:pic>
        <p:nvPicPr>
          <p:cNvPr id="6" name="Picture 5" descr="A yellow and white text&#10;&#10;Description automatically generated">
            <a:extLst>
              <a:ext uri="{FF2B5EF4-FFF2-40B4-BE49-F238E27FC236}">
                <a16:creationId xmlns:a16="http://schemas.microsoft.com/office/drawing/2014/main" id="{0DD56DBE-49A5-DDB8-3281-5398302F38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9459"/>
            <a:ext cx="21611129" cy="36738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5035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Jidapa (Mind) Priewwongthong</cp:lastModifiedBy>
  <cp:revision>112</cp:revision>
  <dcterms:created xsi:type="dcterms:W3CDTF">2007-01-10T04:59:32Z</dcterms:created>
  <dcterms:modified xsi:type="dcterms:W3CDTF">2025-06-11T07:48:52Z</dcterms:modified>
</cp:coreProperties>
</file>