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7F2A"/>
    <a:srgbClr val="7B2169"/>
    <a:srgbClr val="7B1F74"/>
    <a:srgbClr val="2379C2"/>
    <a:srgbClr val="5F497A"/>
    <a:srgbClr val="FFFFFF"/>
    <a:srgbClr val="27B4AE"/>
    <a:srgbClr val="295F45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20" d="100"/>
          <a:sy n="20" d="100"/>
        </p:scale>
        <p:origin x="2928" y="-106"/>
      </p:cViewPr>
      <p:guideLst>
        <p:guide orient="horz" pos="9072"/>
        <p:guide pos="680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utthamon (Jane) Subhaswasdikul" userId="edd7c202-f9d3-427a-8fa4-92d80e499dc8" providerId="ADAL" clId="{37719482-6B51-4C67-937D-A4D5835A2FBA}"/>
    <pc:docChg chg="modSld">
      <pc:chgData name="Nutthamon (Jane) Subhaswasdikul" userId="edd7c202-f9d3-427a-8fa4-92d80e499dc8" providerId="ADAL" clId="{37719482-6B51-4C67-937D-A4D5835A2FBA}" dt="2025-06-16T09:47:50.900" v="4" actId="20577"/>
      <pc:docMkLst>
        <pc:docMk/>
      </pc:docMkLst>
      <pc:sldChg chg="modSp mod">
        <pc:chgData name="Nutthamon (Jane) Subhaswasdikul" userId="edd7c202-f9d3-427a-8fa4-92d80e499dc8" providerId="ADAL" clId="{37719482-6B51-4C67-937D-A4D5835A2FBA}" dt="2025-06-16T09:47:50.900" v="4" actId="20577"/>
        <pc:sldMkLst>
          <pc:docMk/>
          <pc:sldMk cId="0" sldId="256"/>
        </pc:sldMkLst>
        <pc:spChg chg="mod">
          <ac:chgData name="Nutthamon (Jane) Subhaswasdikul" userId="edd7c202-f9d3-427a-8fa4-92d80e499dc8" providerId="ADAL" clId="{37719482-6B51-4C67-937D-A4D5835A2FBA}" dt="2025-06-16T09:47:50.900" v="4" actId="20577"/>
          <ac:spMkLst>
            <pc:docMk/>
            <pc:sldMk cId="0" sldId="256"/>
            <ac:spMk id="2180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4105" y="2959896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chemeClr val="tx2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chemeClr val="tx2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chemeClr val="tx2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4053"/>
          </a:xfrm>
          <a:prstGeom prst="rect">
            <a:avLst/>
          </a:prstGeom>
          <a:solidFill>
            <a:srgbClr val="2D7F2A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https://sciforum.net/event/IOCES2026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3" y="5502158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333337" y="5906016"/>
            <a:ext cx="10185976" cy="651589"/>
          </a:xfrm>
          <a:prstGeom prst="rect">
            <a:avLst/>
          </a:prstGeom>
          <a:solidFill>
            <a:srgbClr val="2D7F2A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5906015"/>
            <a:ext cx="10185976" cy="651589"/>
          </a:xfrm>
          <a:prstGeom prst="rect">
            <a:avLst/>
          </a:prstGeom>
          <a:solidFill>
            <a:srgbClr val="2D7F2A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RESULTS &amp; DISCUSSION</a:t>
            </a:r>
            <a:endParaRPr lang="en-SG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2D7F2A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CONCLUSION</a:t>
            </a:r>
            <a:endParaRPr lang="en-SG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2D7F2A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FUTURE WORK / </a:t>
            </a:r>
            <a:r>
              <a:rPr lang="en-US" altLang="zh-CN"/>
              <a:t>REFERENCES</a:t>
            </a:r>
            <a:endParaRPr lang="en-US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2D7F2A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METHOD</a:t>
            </a:r>
            <a:endParaRPr lang="en-SG" dirty="0"/>
          </a:p>
        </p:txBody>
      </p:sp>
      <p:pic>
        <p:nvPicPr>
          <p:cNvPr id="7" name="Picture 6" descr="A green and yellow background with white text&#10;&#10;AI-generated content may be incorrect.">
            <a:extLst>
              <a:ext uri="{FF2B5EF4-FFF2-40B4-BE49-F238E27FC236}">
                <a16:creationId xmlns:a16="http://schemas.microsoft.com/office/drawing/2014/main" id="{4B8839E0-93E6-B484-04DF-686B0D97B6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33"/>
          <a:stretch>
            <a:fillRect/>
          </a:stretch>
        </p:blipFill>
        <p:spPr>
          <a:xfrm>
            <a:off x="-17628" y="-354423"/>
            <a:ext cx="21617153" cy="325476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5052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117</cp:revision>
  <dcterms:created xsi:type="dcterms:W3CDTF">2007-01-10T04:59:32Z</dcterms:created>
  <dcterms:modified xsi:type="dcterms:W3CDTF">2025-06-16T09:47:53Z</dcterms:modified>
</cp:coreProperties>
</file>