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5039995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00750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40150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102251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803002" algn="l" rtl="0" fontAlgn="base">
      <a:spcBef>
        <a:spcPct val="0"/>
      </a:spcBef>
      <a:spcAft>
        <a:spcPct val="0"/>
      </a:spcAft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503752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20450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905253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606004" algn="l" defTabSz="1401501" rtl="0" eaLnBrk="1" latinLnBrk="0" hangingPunct="1">
      <a:defRPr sz="291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75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94"/>
    <a:srgbClr val="729EC1"/>
    <a:srgbClr val="87AAC8"/>
    <a:srgbClr val="A1BBCF"/>
    <a:srgbClr val="305F89"/>
    <a:srgbClr val="7C9093"/>
    <a:srgbClr val="5A9BD5"/>
    <a:srgbClr val="869ECE"/>
    <a:srgbClr val="FFFFFF"/>
    <a:srgbClr val="66A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98962-C1A6-4B4D-9DE3-4633F8BFB168}" v="10" dt="2025-09-29T07:55:22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22" autoAdjust="0"/>
  </p:normalViewPr>
  <p:slideViewPr>
    <p:cSldViewPr snapToGrid="0">
      <p:cViewPr varScale="1">
        <p:scale>
          <a:sx n="15" d="100"/>
          <a:sy n="15" d="100"/>
        </p:scale>
        <p:origin x="3834" y="162"/>
      </p:cViewPr>
      <p:guideLst>
        <p:guide orient="horz" pos="15875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744538"/>
            <a:ext cx="23923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1pPr>
    <a:lvl2pPr marL="700750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0150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02251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4pPr>
    <a:lvl5pPr marL="2803002" algn="l" rtl="0" eaLnBrk="0" fontAlgn="base" hangingPunct="0">
      <a:spcBef>
        <a:spcPct val="30000"/>
      </a:spcBef>
      <a:spcAft>
        <a:spcPct val="0"/>
      </a:spcAft>
      <a:defRPr sz="1839" kern="1200">
        <a:solidFill>
          <a:schemeClr val="tx1"/>
        </a:solidFill>
        <a:latin typeface="Arial" charset="0"/>
        <a:ea typeface="+mn-ea"/>
        <a:cs typeface="Arial" charset="0"/>
      </a:defRPr>
    </a:lvl5pPr>
    <a:lvl6pPr marL="3503752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6pPr>
    <a:lvl7pPr marL="420450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7pPr>
    <a:lvl8pPr marL="4905253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8pPr>
    <a:lvl9pPr marL="5606004" algn="l" defTabSz="1401501" rtl="0" eaLnBrk="1" latinLnBrk="0" hangingPunct="1">
      <a:defRPr sz="18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3450" y="744538"/>
            <a:ext cx="2392363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15656656"/>
            <a:ext cx="27539395" cy="1080332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4" y="28559974"/>
            <a:ext cx="22679502" cy="12879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6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59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45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32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966292" y="8913324"/>
            <a:ext cx="17054626" cy="189839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1174" y="8913324"/>
            <a:ext cx="50635137" cy="189839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32386646"/>
            <a:ext cx="27539395" cy="10009991"/>
          </a:xfrm>
        </p:spPr>
        <p:txBody>
          <a:bodyPr anchor="t"/>
          <a:lstStyle>
            <a:lvl1pPr algn="l">
              <a:defRPr sz="1736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21361660"/>
            <a:ext cx="27539395" cy="11024986"/>
          </a:xfrm>
        </p:spPr>
        <p:txBody>
          <a:bodyPr anchor="b"/>
          <a:lstStyle>
            <a:lvl1pPr marL="0" indent="0">
              <a:buNone/>
              <a:defRPr sz="8749">
                <a:solidFill>
                  <a:schemeClr val="tx1">
                    <a:tint val="75000"/>
                  </a:schemeClr>
                </a:solidFill>
              </a:defRPr>
            </a:lvl1pPr>
            <a:lvl2pPr marL="1986498" indent="0">
              <a:buNone/>
              <a:defRPr sz="7807">
                <a:solidFill>
                  <a:schemeClr val="tx1">
                    <a:tint val="75000"/>
                  </a:schemeClr>
                </a:solidFill>
              </a:defRPr>
            </a:lvl2pPr>
            <a:lvl3pPr marL="3972996" indent="0">
              <a:buNone/>
              <a:defRPr sz="6999">
                <a:solidFill>
                  <a:schemeClr val="tx1">
                    <a:tint val="75000"/>
                  </a:schemeClr>
                </a:solidFill>
              </a:defRPr>
            </a:lvl3pPr>
            <a:lvl4pPr marL="5959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4pPr>
            <a:lvl5pPr marL="7945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5pPr>
            <a:lvl6pPr marL="9932496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6pPr>
            <a:lvl7pPr marL="119189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7pPr>
            <a:lvl8pPr marL="13905494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8pPr>
            <a:lvl9pPr marL="15891992" indent="0">
              <a:buNone/>
              <a:defRPr sz="60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1167" y="51916619"/>
            <a:ext cx="33844884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039" y="51916619"/>
            <a:ext cx="33844879" cy="146836520"/>
          </a:xfrm>
        </p:spPr>
        <p:txBody>
          <a:bodyPr/>
          <a:lstStyle>
            <a:lvl1pPr>
              <a:defRPr sz="12114"/>
            </a:lvl1pPr>
            <a:lvl2pPr>
              <a:defRPr sz="10364"/>
            </a:lvl2pPr>
            <a:lvl3pPr>
              <a:defRPr sz="8749"/>
            </a:lvl3pPr>
            <a:lvl4pPr>
              <a:defRPr sz="7807"/>
            </a:lvl4pPr>
            <a:lvl5pPr>
              <a:defRPr sz="7807"/>
            </a:lvl5pPr>
            <a:lvl6pPr>
              <a:defRPr sz="7807"/>
            </a:lvl6pPr>
            <a:lvl7pPr>
              <a:defRPr sz="7807"/>
            </a:lvl7pPr>
            <a:lvl8pPr>
              <a:defRPr sz="7807"/>
            </a:lvl8pPr>
            <a:lvl9pPr>
              <a:defRPr sz="7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6" y="2018335"/>
            <a:ext cx="29159360" cy="83999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11281660"/>
            <a:ext cx="14315312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5983319"/>
            <a:ext cx="14315312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394" y="11281660"/>
            <a:ext cx="14320935" cy="4701659"/>
          </a:xfrm>
        </p:spPr>
        <p:txBody>
          <a:bodyPr anchor="b"/>
          <a:lstStyle>
            <a:lvl1pPr marL="0" indent="0">
              <a:buNone/>
              <a:defRPr sz="10364" b="1"/>
            </a:lvl1pPr>
            <a:lvl2pPr marL="1986498" indent="0">
              <a:buNone/>
              <a:defRPr sz="8749" b="1"/>
            </a:lvl2pPr>
            <a:lvl3pPr marL="3972996" indent="0">
              <a:buNone/>
              <a:defRPr sz="7807" b="1"/>
            </a:lvl3pPr>
            <a:lvl4pPr marL="5959496" indent="0">
              <a:buNone/>
              <a:defRPr sz="6999" b="1"/>
            </a:lvl4pPr>
            <a:lvl5pPr marL="7945994" indent="0">
              <a:buNone/>
              <a:defRPr sz="6999" b="1"/>
            </a:lvl5pPr>
            <a:lvl6pPr marL="9932496" indent="0">
              <a:buNone/>
              <a:defRPr sz="6999" b="1"/>
            </a:lvl6pPr>
            <a:lvl7pPr marL="11918994" indent="0">
              <a:buNone/>
              <a:defRPr sz="6999" b="1"/>
            </a:lvl7pPr>
            <a:lvl8pPr marL="13905494" indent="0">
              <a:buNone/>
              <a:defRPr sz="6999" b="1"/>
            </a:lvl8pPr>
            <a:lvl9pPr marL="15891992" indent="0">
              <a:buNone/>
              <a:defRPr sz="69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394" y="15983319"/>
            <a:ext cx="14320935" cy="29038307"/>
          </a:xfrm>
        </p:spPr>
        <p:txBody>
          <a:bodyPr/>
          <a:lstStyle>
            <a:lvl1pPr>
              <a:defRPr sz="10364"/>
            </a:lvl1pPr>
            <a:lvl2pPr>
              <a:defRPr sz="8749"/>
            </a:lvl2pPr>
            <a:lvl3pPr>
              <a:defRPr sz="7807"/>
            </a:lvl3pPr>
            <a:lvl4pPr>
              <a:defRPr sz="6999"/>
            </a:lvl4pPr>
            <a:lvl5pPr>
              <a:defRPr sz="6999"/>
            </a:lvl5pPr>
            <a:lvl6pPr>
              <a:defRPr sz="6999"/>
            </a:lvl6pPr>
            <a:lvl7pPr>
              <a:defRPr sz="6999"/>
            </a:lvl7pPr>
            <a:lvl8pPr>
              <a:defRPr sz="6999"/>
            </a:lvl8pPr>
            <a:lvl9pPr>
              <a:defRPr sz="6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2006666"/>
            <a:ext cx="10659143" cy="8539992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2006675"/>
            <a:ext cx="18112102" cy="43014962"/>
          </a:xfrm>
        </p:spPr>
        <p:txBody>
          <a:bodyPr/>
          <a:lstStyle>
            <a:lvl1pPr>
              <a:defRPr sz="13864"/>
            </a:lvl1pPr>
            <a:lvl2pPr>
              <a:defRPr sz="12114"/>
            </a:lvl2pPr>
            <a:lvl3pPr>
              <a:defRPr sz="10364"/>
            </a:lvl3pPr>
            <a:lvl4pPr>
              <a:defRPr sz="8749"/>
            </a:lvl4pPr>
            <a:lvl5pPr>
              <a:defRPr sz="8749"/>
            </a:lvl5pPr>
            <a:lvl6pPr>
              <a:defRPr sz="8749"/>
            </a:lvl6pPr>
            <a:lvl7pPr>
              <a:defRPr sz="8749"/>
            </a:lvl7pPr>
            <a:lvl8pPr>
              <a:defRPr sz="8749"/>
            </a:lvl8pPr>
            <a:lvl9pPr>
              <a:defRPr sz="87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65" y="10546667"/>
            <a:ext cx="10659143" cy="3447497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88" y="35279966"/>
            <a:ext cx="19439573" cy="4164999"/>
          </a:xfrm>
        </p:spPr>
        <p:txBody>
          <a:bodyPr anchor="b"/>
          <a:lstStyle>
            <a:lvl1pPr algn="l">
              <a:defRPr sz="874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88" y="4503328"/>
            <a:ext cx="19439573" cy="30239970"/>
          </a:xfrm>
        </p:spPr>
        <p:txBody>
          <a:bodyPr rtlCol="0">
            <a:normAutofit/>
          </a:bodyPr>
          <a:lstStyle>
            <a:lvl1pPr marL="0" indent="0">
              <a:buNone/>
              <a:defRPr sz="13864"/>
            </a:lvl1pPr>
            <a:lvl2pPr marL="1986498" indent="0">
              <a:buNone/>
              <a:defRPr sz="12114"/>
            </a:lvl2pPr>
            <a:lvl3pPr marL="3972996" indent="0">
              <a:buNone/>
              <a:defRPr sz="10364"/>
            </a:lvl3pPr>
            <a:lvl4pPr marL="5959496" indent="0">
              <a:buNone/>
              <a:defRPr sz="8749"/>
            </a:lvl4pPr>
            <a:lvl5pPr marL="7945994" indent="0">
              <a:buNone/>
              <a:defRPr sz="8749"/>
            </a:lvl5pPr>
            <a:lvl6pPr marL="9932496" indent="0">
              <a:buNone/>
              <a:defRPr sz="8749"/>
            </a:lvl6pPr>
            <a:lvl7pPr marL="11918994" indent="0">
              <a:buNone/>
              <a:defRPr sz="8749"/>
            </a:lvl7pPr>
            <a:lvl8pPr marL="13905494" indent="0">
              <a:buNone/>
              <a:defRPr sz="8749"/>
            </a:lvl8pPr>
            <a:lvl9pPr marL="15891992" indent="0">
              <a:buNone/>
              <a:defRPr sz="874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88" y="39444964"/>
            <a:ext cx="19439573" cy="5914990"/>
          </a:xfrm>
        </p:spPr>
        <p:txBody>
          <a:bodyPr/>
          <a:lstStyle>
            <a:lvl1pPr marL="0" indent="0">
              <a:buNone/>
              <a:defRPr sz="6057"/>
            </a:lvl1pPr>
            <a:lvl2pPr marL="1986498" indent="0">
              <a:buNone/>
              <a:defRPr sz="5249"/>
            </a:lvl2pPr>
            <a:lvl3pPr marL="3972996" indent="0">
              <a:buNone/>
              <a:defRPr sz="4307"/>
            </a:lvl3pPr>
            <a:lvl4pPr marL="5959496" indent="0">
              <a:buNone/>
              <a:defRPr sz="3903"/>
            </a:lvl4pPr>
            <a:lvl5pPr marL="7945994" indent="0">
              <a:buNone/>
              <a:defRPr sz="3903"/>
            </a:lvl5pPr>
            <a:lvl6pPr marL="9932496" indent="0">
              <a:buNone/>
              <a:defRPr sz="3903"/>
            </a:lvl6pPr>
            <a:lvl7pPr marL="11918994" indent="0">
              <a:buNone/>
              <a:defRPr sz="3903"/>
            </a:lvl7pPr>
            <a:lvl8pPr marL="13905494" indent="0">
              <a:buNone/>
              <a:defRPr sz="3903"/>
            </a:lvl8pPr>
            <a:lvl9pPr marL="15891992" indent="0">
              <a:buNone/>
              <a:defRPr sz="39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20207" y="2019064"/>
            <a:ext cx="29158878" cy="8398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207" y="11760253"/>
            <a:ext cx="29158878" cy="33261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6" y="46713310"/>
            <a:ext cx="7560155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799" y="46713310"/>
            <a:ext cx="10259694" cy="2682395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249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932" y="46713310"/>
            <a:ext cx="7560153" cy="2682395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249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3972265" rtl="0" eaLnBrk="0" fontAlgn="base" hangingPunct="0">
        <a:spcBef>
          <a:spcPct val="0"/>
        </a:spcBef>
        <a:spcAft>
          <a:spcPct val="0"/>
        </a:spcAft>
        <a:defRPr sz="1911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2pPr>
      <a:lvl3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3pPr>
      <a:lvl4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4pPr>
      <a:lvl5pPr algn="ctr" defTabSz="3972265" rtl="0" eaLnBrk="0" fontAlgn="base" hangingPunct="0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5pPr>
      <a:lvl6pPr marL="615391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6pPr>
      <a:lvl7pPr marL="1230782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7pPr>
      <a:lvl8pPr marL="1846174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8pPr>
      <a:lvl9pPr marL="2461565" algn="ctr" defTabSz="3972265" rtl="0" fontAlgn="base">
        <a:spcBef>
          <a:spcPct val="0"/>
        </a:spcBef>
        <a:spcAft>
          <a:spcPct val="0"/>
        </a:spcAft>
        <a:defRPr sz="19113">
          <a:solidFill>
            <a:schemeClr val="tx1"/>
          </a:solidFill>
          <a:latin typeface="Calibri" pitchFamily="34" charset="0"/>
        </a:defRPr>
      </a:lvl9pPr>
    </p:titleStyle>
    <p:bodyStyle>
      <a:lvl1pPr marL="1489333" indent="-1489333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864" kern="1200">
          <a:solidFill>
            <a:schemeClr val="tx1"/>
          </a:solidFill>
          <a:latin typeface="+mn-lt"/>
          <a:ea typeface="+mn-ea"/>
          <a:cs typeface="+mn-cs"/>
        </a:defRPr>
      </a:lvl1pPr>
      <a:lvl2pPr marL="3226530" indent="-1241467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114" kern="1200">
          <a:solidFill>
            <a:schemeClr val="tx1"/>
          </a:solidFill>
          <a:latin typeface="+mn-lt"/>
          <a:ea typeface="+mn-ea"/>
          <a:cs typeface="+mn-cs"/>
        </a:defRPr>
      </a:lvl2pPr>
      <a:lvl3pPr marL="4965865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64" kern="1200">
          <a:solidFill>
            <a:schemeClr val="tx1"/>
          </a:solidFill>
          <a:latin typeface="+mn-lt"/>
          <a:ea typeface="+mn-ea"/>
          <a:cs typeface="+mn-cs"/>
        </a:defRPr>
      </a:lvl3pPr>
      <a:lvl4pPr marL="69509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749" kern="1200">
          <a:solidFill>
            <a:schemeClr val="tx1"/>
          </a:solidFill>
          <a:latin typeface="+mn-lt"/>
          <a:ea typeface="+mn-ea"/>
          <a:cs typeface="+mn-cs"/>
        </a:defRPr>
      </a:lvl4pPr>
      <a:lvl5pPr marL="8938130" indent="-991464" algn="l" defTabSz="397226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749" kern="1200">
          <a:solidFill>
            <a:schemeClr val="tx1"/>
          </a:solidFill>
          <a:latin typeface="+mn-lt"/>
          <a:ea typeface="+mn-ea"/>
          <a:cs typeface="+mn-cs"/>
        </a:defRPr>
      </a:lvl5pPr>
      <a:lvl6pPr marL="10925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6pPr>
      <a:lvl7pPr marL="12912244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7pPr>
      <a:lvl8pPr marL="14898742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8pPr>
      <a:lvl9pPr marL="16885240" indent="-993250" algn="l" defTabSz="3972996" rtl="0" eaLnBrk="1" latinLnBrk="0" hangingPunct="1">
        <a:spcBef>
          <a:spcPct val="20000"/>
        </a:spcBef>
        <a:buFont typeface="Arial" panose="020B0604020202020204" pitchFamily="34" charset="0"/>
        <a:buChar char="•"/>
        <a:defRPr sz="87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1pPr>
      <a:lvl2pPr marL="1986498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2pPr>
      <a:lvl3pPr marL="39729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3pPr>
      <a:lvl4pPr marL="5959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4pPr>
      <a:lvl5pPr marL="7945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5pPr>
      <a:lvl6pPr marL="9932496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6pPr>
      <a:lvl7pPr marL="119189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7pPr>
      <a:lvl8pPr marL="13905494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8pPr>
      <a:lvl9pPr marL="15891992" algn="l" defTabSz="3972996" rtl="0" eaLnBrk="1" latinLnBrk="0" hangingPunct="1">
        <a:defRPr sz="7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456511" y="5768493"/>
            <a:ext cx="28225614" cy="3231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3007" tIns="61506" rIns="123007" bIns="61506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268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307" b="1" dirty="0">
                <a:solidFill>
                  <a:srgbClr val="006794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49377601"/>
            <a:ext cx="32399287" cy="1032123"/>
          </a:xfrm>
          <a:prstGeom prst="rect">
            <a:avLst/>
          </a:prstGeom>
          <a:solidFill>
            <a:srgbClr val="006794"/>
          </a:solidFill>
          <a:ln>
            <a:noFill/>
          </a:ln>
        </p:spPr>
        <p:txBody>
          <a:bodyPr wrap="square" lIns="283640" tIns="141818" rIns="283640" bIns="14181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https://sciforum.net/event/WSF-12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-1" y="9245863"/>
            <a:ext cx="32399287" cy="0"/>
          </a:xfrm>
          <a:prstGeom prst="line">
            <a:avLst/>
          </a:prstGeom>
          <a:noFill/>
          <a:ln w="5715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3920" dirty="0"/>
          </a:p>
        </p:txBody>
      </p:sp>
      <p:sp>
        <p:nvSpPr>
          <p:cNvPr id="4" name="TextBox 3"/>
          <p:cNvSpPr txBox="1"/>
          <p:nvPr/>
        </p:nvSpPr>
        <p:spPr>
          <a:xfrm>
            <a:off x="2248170" y="9860530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INTRODUCTION &amp; AIM </a:t>
            </a:r>
            <a:endParaRPr lang="en-SG" sz="4846" dirty="0"/>
          </a:p>
        </p:txBody>
      </p:sp>
      <p:sp>
        <p:nvSpPr>
          <p:cNvPr id="31" name="TextBox 30"/>
          <p:cNvSpPr txBox="1"/>
          <p:nvPr/>
        </p:nvSpPr>
        <p:spPr>
          <a:xfrm>
            <a:off x="16569318" y="9860530"/>
            <a:ext cx="13581800" cy="838050"/>
          </a:xfrm>
          <a:prstGeom prst="rect">
            <a:avLst/>
          </a:prstGeom>
          <a:solidFill>
            <a:srgbClr val="006794"/>
          </a:solidFill>
          <a:ln>
            <a:solidFill>
              <a:srgbClr val="729EC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46" dirty="0"/>
              <a:t>RESULTS &amp; DISCUSSION</a:t>
            </a:r>
            <a:endParaRPr lang="en-SG" sz="4846" dirty="0"/>
          </a:p>
        </p:txBody>
      </p:sp>
      <p:sp>
        <p:nvSpPr>
          <p:cNvPr id="33" name="TextBox 32"/>
          <p:cNvSpPr txBox="1"/>
          <p:nvPr/>
        </p:nvSpPr>
        <p:spPr>
          <a:xfrm>
            <a:off x="17018057" y="31683272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CONCLUSION</a:t>
            </a:r>
            <a:endParaRPr lang="en-SG" sz="4846" dirty="0"/>
          </a:p>
        </p:txBody>
      </p:sp>
      <p:sp>
        <p:nvSpPr>
          <p:cNvPr id="34" name="TextBox 33"/>
          <p:cNvSpPr txBox="1"/>
          <p:nvPr/>
        </p:nvSpPr>
        <p:spPr>
          <a:xfrm>
            <a:off x="17018057" y="40316037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FUTURE WORK / </a:t>
            </a:r>
            <a:r>
              <a:rPr lang="en-US" altLang="zh-CN" sz="4846" dirty="0"/>
              <a:t>REFERENCES</a:t>
            </a:r>
            <a:endParaRPr lang="en-US" sz="4846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013118" y="4629617"/>
            <a:ext cx="410275" cy="41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557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48170" y="22666347"/>
            <a:ext cx="13581800" cy="838050"/>
          </a:xfrm>
          <a:prstGeom prst="rect">
            <a:avLst/>
          </a:prstGeom>
          <a:solidFill>
            <a:srgbClr val="00679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846" dirty="0"/>
              <a:t>METHOD</a:t>
            </a:r>
            <a:endParaRPr lang="en-SG" sz="4846" dirty="0"/>
          </a:p>
        </p:txBody>
      </p:sp>
      <p:pic>
        <p:nvPicPr>
          <p:cNvPr id="6" name="Picture 5" descr="A large body of water with a boat in the background&#10;&#10;AI-generated content may be incorrect.">
            <a:extLst>
              <a:ext uri="{FF2B5EF4-FFF2-40B4-BE49-F238E27FC236}">
                <a16:creationId xmlns:a16="http://schemas.microsoft.com/office/drawing/2014/main" id="{D1C9B7C4-26B2-D53D-A913-5E7E85D914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80"/>
            <a:ext cx="32345482" cy="54987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4922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120</cp:revision>
  <dcterms:created xsi:type="dcterms:W3CDTF">2007-01-10T04:59:32Z</dcterms:created>
  <dcterms:modified xsi:type="dcterms:W3CDTF">2025-12-05T04:13:51Z</dcterms:modified>
</cp:coreProperties>
</file>