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94"/>
    <a:srgbClr val="729EC1"/>
    <a:srgbClr val="87AAC8"/>
    <a:srgbClr val="A1BBCF"/>
    <a:srgbClr val="305F89"/>
    <a:srgbClr val="7C9093"/>
    <a:srgbClr val="5A9BD5"/>
    <a:srgbClr val="869ECE"/>
    <a:srgbClr val="FFFFFF"/>
    <a:srgbClr val="66A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1694" y="14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1" y="6629441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006794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https://sciforum.net/event/WSF-12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 dirty="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9860530"/>
            <a:ext cx="13581800" cy="838050"/>
          </a:xfrm>
          <a:prstGeom prst="rect">
            <a:avLst/>
          </a:prstGeom>
          <a:solidFill>
            <a:srgbClr val="006794"/>
          </a:solidFill>
          <a:ln>
            <a:solidFill>
              <a:srgbClr val="729EC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428EC6-FAB3-910A-C208-B06A9DFF5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32399288" cy="55078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Teodora-Felicia Sandru</cp:lastModifiedBy>
  <cp:revision>119</cp:revision>
  <dcterms:created xsi:type="dcterms:W3CDTF">2007-01-10T04:59:32Z</dcterms:created>
  <dcterms:modified xsi:type="dcterms:W3CDTF">2025-07-08T11:48:04Z</dcterms:modified>
</cp:coreProperties>
</file>