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A64"/>
    <a:srgbClr val="00A551"/>
    <a:srgbClr val="906339"/>
    <a:srgbClr val="DF362F"/>
    <a:srgbClr val="315F91"/>
    <a:srgbClr val="FD8AC5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1324" y="44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224A64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https://sciforum.net/event/IOCSS2026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3375" y="6734549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22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7" name="Picture 6" descr="A green background with white text&#10;&#10;AI-generated content may be incorrect.">
            <a:extLst>
              <a:ext uri="{FF2B5EF4-FFF2-40B4-BE49-F238E27FC236}">
                <a16:creationId xmlns:a16="http://schemas.microsoft.com/office/drawing/2014/main" id="{B450F107-66FC-189E-F954-FDF332904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57" y="0"/>
            <a:ext cx="21413782" cy="36403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4897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Dora Szepesi</cp:lastModifiedBy>
  <cp:revision>109</cp:revision>
  <dcterms:created xsi:type="dcterms:W3CDTF">2007-01-10T04:59:32Z</dcterms:created>
  <dcterms:modified xsi:type="dcterms:W3CDTF">2025-06-04T10:24:07Z</dcterms:modified>
</cp:coreProperties>
</file>