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7F"/>
    <a:srgbClr val="058488"/>
    <a:srgbClr val="007C7E"/>
    <a:srgbClr val="729EC1"/>
    <a:srgbClr val="87AAC8"/>
    <a:srgbClr val="A1BBCF"/>
    <a:srgbClr val="305F89"/>
    <a:srgbClr val="7C9093"/>
    <a:srgbClr val="5A9BD5"/>
    <a:srgbClr val="869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>
        <p:scale>
          <a:sx n="30" d="100"/>
          <a:sy n="30" d="100"/>
        </p:scale>
        <p:origin x="2346" y="24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1" y="8286791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5848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5848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5848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00807F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https://sciforum.net/event/Entropy2026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1174522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/>
          </a:p>
        </p:txBody>
      </p:sp>
      <p:sp>
        <p:nvSpPr>
          <p:cNvPr id="4" name="TextBox 3"/>
          <p:cNvSpPr txBox="1"/>
          <p:nvPr/>
        </p:nvSpPr>
        <p:spPr>
          <a:xfrm>
            <a:off x="2248170" y="12013180"/>
            <a:ext cx="13581800" cy="838050"/>
          </a:xfrm>
          <a:prstGeom prst="rect">
            <a:avLst/>
          </a:prstGeom>
          <a:solidFill>
            <a:srgbClr val="0080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12013180"/>
            <a:ext cx="13581800" cy="838050"/>
          </a:xfrm>
          <a:prstGeom prst="rect">
            <a:avLst/>
          </a:prstGeom>
          <a:solidFill>
            <a:srgbClr val="00807F"/>
          </a:solidFill>
          <a:ln>
            <a:solidFill>
              <a:srgbClr val="729EC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0080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0080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0080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3D003D-C51F-8731-4573-8C0140CD0F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9"/>
            <a:ext cx="32399286" cy="55078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4991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Iuliana Adelina Platon</cp:lastModifiedBy>
  <cp:revision>119</cp:revision>
  <dcterms:created xsi:type="dcterms:W3CDTF">2007-01-10T04:59:32Z</dcterms:created>
  <dcterms:modified xsi:type="dcterms:W3CDTF">2026-01-20T10:17:51Z</dcterms:modified>
</cp:coreProperties>
</file>