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7935"/>
    <a:srgbClr val="067A15"/>
    <a:srgbClr val="FF8039"/>
    <a:srgbClr val="FF7F39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17" d="100"/>
          <a:sy n="17" d="100"/>
        </p:scale>
        <p:origin x="2400" y="56"/>
      </p:cViewPr>
      <p:guideLst>
        <p:guide orient="horz" pos="9536"/>
        <p:guide pos="67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74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48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8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59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33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07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740" indent="0">
              <a:buNone/>
              <a:defRPr sz="9000"/>
            </a:lvl2pPr>
            <a:lvl3pPr marL="2951480" indent="0">
              <a:buNone/>
              <a:defRPr sz="7700"/>
            </a:lvl3pPr>
            <a:lvl4pPr marL="4427855" indent="0">
              <a:buNone/>
              <a:defRPr sz="6500"/>
            </a:lvl4pPr>
            <a:lvl5pPr marL="5903595" indent="0">
              <a:buNone/>
              <a:defRPr sz="6500"/>
            </a:lvl5pPr>
            <a:lvl6pPr marL="7379335" indent="0">
              <a:buNone/>
              <a:defRPr sz="6500"/>
            </a:lvl6pPr>
            <a:lvl7pPr marL="8855075" indent="0">
              <a:buNone/>
              <a:defRPr sz="6500"/>
            </a:lvl7pPr>
            <a:lvl8pPr marL="10330815" indent="0">
              <a:buNone/>
              <a:defRPr sz="6500"/>
            </a:lvl8pPr>
            <a:lvl9pPr marL="11806555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480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2pPr>
      <a:lvl3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3pPr>
      <a:lvl4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4pPr>
      <a:lvl5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06805" indent="-110680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65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455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83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20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294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68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5060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74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48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8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59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33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07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81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5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0C7935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628882"/>
            <a:ext cx="21413788" cy="646331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en-US" sz="3600" b="1" dirty="0">
                <a:solidFill>
                  <a:schemeClr val="bg1"/>
                </a:solidFill>
              </a:rPr>
              <a:t>BIOENG2026.sciforum.net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903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RESULTS &amp; DISCUSSION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994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CONCLUSION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8171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FUTURE WORK / REFERENCES</a:t>
            </a: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930"/>
            <a:ext cx="10090150" cy="645160"/>
          </a:xfrm>
          <a:prstGeom prst="rect">
            <a:avLst/>
          </a:prstGeom>
          <a:solidFill>
            <a:srgbClr val="067A1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METHOD</a:t>
            </a:r>
          </a:p>
        </p:txBody>
      </p:sp>
      <p:pic>
        <p:nvPicPr>
          <p:cNvPr id="6" name="Picture 5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3F0ED496-737E-99AC-2905-CF7CA638D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" y="29532105"/>
            <a:ext cx="3899647" cy="8398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8E857C-14B3-619E-A079-5FC0187C1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222"/>
            <a:ext cx="21413788" cy="36403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28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Iuliana Adelina Platon</cp:lastModifiedBy>
  <cp:revision>110</cp:revision>
  <dcterms:created xsi:type="dcterms:W3CDTF">2007-01-10T04:59:00Z</dcterms:created>
  <dcterms:modified xsi:type="dcterms:W3CDTF">2026-07-30T08:43:50Z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15EE4EB4CC1843E486073BF575266E45</vt:lpwstr>
  </property>
  <property fmtid="{D5CDD505-2E9C-101B-9397-08002B2CF9AE}" pid="3" name="KSOProductBuildVer">
    <vt:lpwstr>1033-11.2.0.11537</vt:lpwstr>
  </property>
</Properties>
</file>