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1E73"/>
    <a:srgbClr val="315F91"/>
    <a:srgbClr val="FD8AC5"/>
    <a:srgbClr val="2D7F2A"/>
    <a:srgbClr val="FFFFFF"/>
    <a:srgbClr val="CC0000"/>
    <a:srgbClr val="C60C30"/>
    <a:srgbClr val="A50021"/>
    <a:srgbClr val="00347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DDBAD79-A726-4236-B0DD-5F4AE207A90E}" v="2" dt="2025-05-06T06:26:45.4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25" d="100"/>
          <a:sy n="25" d="100"/>
        </p:scale>
        <p:origin x="2606" y="-686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dapa (Mind) Priewwongthong" userId="f28274f1-5b6a-4545-9266-d908d7355fb6" providerId="ADAL" clId="{CDDBAD79-A726-4236-B0DD-5F4AE207A90E}"/>
    <pc:docChg chg="custSel modSld">
      <pc:chgData name="Jidapa (Mind) Priewwongthong" userId="f28274f1-5b6a-4545-9266-d908d7355fb6" providerId="ADAL" clId="{CDDBAD79-A726-4236-B0DD-5F4AE207A90E}" dt="2025-05-06T06:28:08.826" v="26" actId="14100"/>
      <pc:docMkLst>
        <pc:docMk/>
      </pc:docMkLst>
      <pc:sldChg chg="addSp delSp modSp mod">
        <pc:chgData name="Jidapa (Mind) Priewwongthong" userId="f28274f1-5b6a-4545-9266-d908d7355fb6" providerId="ADAL" clId="{CDDBAD79-A726-4236-B0DD-5F4AE207A90E}" dt="2025-05-06T06:28:08.826" v="26" actId="14100"/>
        <pc:sldMkLst>
          <pc:docMk/>
          <pc:sldMk cId="0" sldId="256"/>
        </pc:sldMkLst>
        <pc:spChg chg="mod">
          <ac:chgData name="Jidapa (Mind) Priewwongthong" userId="f28274f1-5b6a-4545-9266-d908d7355fb6" providerId="ADAL" clId="{CDDBAD79-A726-4236-B0DD-5F4AE207A90E}" dt="2025-05-06T06:27:11.387" v="11" actId="208"/>
          <ac:spMkLst>
            <pc:docMk/>
            <pc:sldMk cId="0" sldId="256"/>
            <ac:spMk id="4" creationId="{00000000-0000-0000-0000-000000000000}"/>
          </ac:spMkLst>
        </pc:spChg>
        <pc:spChg chg="mod">
          <ac:chgData name="Jidapa (Mind) Priewwongthong" userId="f28274f1-5b6a-4545-9266-d908d7355fb6" providerId="ADAL" clId="{CDDBAD79-A726-4236-B0DD-5F4AE207A90E}" dt="2025-05-06T06:27:17.016" v="15" actId="20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Jidapa (Mind) Priewwongthong" userId="f28274f1-5b6a-4545-9266-d908d7355fb6" providerId="ADAL" clId="{CDDBAD79-A726-4236-B0DD-5F4AE207A90E}" dt="2025-05-06T06:27:13.731" v="13" actId="20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Jidapa (Mind) Priewwongthong" userId="f28274f1-5b6a-4545-9266-d908d7355fb6" providerId="ADAL" clId="{CDDBAD79-A726-4236-B0DD-5F4AE207A90E}" dt="2025-05-06T06:27:20.028" v="17" actId="207"/>
          <ac:spMkLst>
            <pc:docMk/>
            <pc:sldMk cId="0" sldId="256"/>
            <ac:spMk id="33" creationId="{00000000-0000-0000-0000-000000000000}"/>
          </ac:spMkLst>
        </pc:spChg>
        <pc:spChg chg="mod">
          <ac:chgData name="Jidapa (Mind) Priewwongthong" userId="f28274f1-5b6a-4545-9266-d908d7355fb6" providerId="ADAL" clId="{CDDBAD79-A726-4236-B0DD-5F4AE207A90E}" dt="2025-05-06T06:27:22.832" v="19" actId="207"/>
          <ac:spMkLst>
            <pc:docMk/>
            <pc:sldMk cId="0" sldId="256"/>
            <ac:spMk id="34" creationId="{00000000-0000-0000-0000-000000000000}"/>
          </ac:spMkLst>
        </pc:spChg>
        <pc:spChg chg="mod">
          <ac:chgData name="Jidapa (Mind) Priewwongthong" userId="f28274f1-5b6a-4545-9266-d908d7355fb6" providerId="ADAL" clId="{CDDBAD79-A726-4236-B0DD-5F4AE207A90E}" dt="2025-05-06T06:27:36.561" v="22" actId="207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Jidapa (Mind) Priewwongthong" userId="f28274f1-5b6a-4545-9266-d908d7355fb6" providerId="ADAL" clId="{CDDBAD79-A726-4236-B0DD-5F4AE207A90E}" dt="2025-05-06T06:27:27.241" v="21" actId="208"/>
          <ac:spMkLst>
            <pc:docMk/>
            <pc:sldMk cId="0" sldId="256"/>
            <ac:spMk id="2180" creationId="{00000000-0000-0000-0000-000000000000}"/>
          </ac:spMkLst>
        </pc:spChg>
        <pc:picChg chg="add mod">
          <ac:chgData name="Jidapa (Mind) Priewwongthong" userId="f28274f1-5b6a-4545-9266-d908d7355fb6" providerId="ADAL" clId="{CDDBAD79-A726-4236-B0DD-5F4AE207A90E}" dt="2025-05-06T06:28:08.826" v="26" actId="14100"/>
          <ac:picMkLst>
            <pc:docMk/>
            <pc:sldMk cId="0" sldId="256"/>
            <ac:picMk id="3" creationId="{BDF54EF4-638C-A5A1-5F2D-AC7E53CB2F69}"/>
          </ac:picMkLst>
        </pc:picChg>
        <pc:picChg chg="del">
          <ac:chgData name="Jidapa (Mind) Priewwongthong" userId="f28274f1-5b6a-4545-9266-d908d7355fb6" providerId="ADAL" clId="{CDDBAD79-A726-4236-B0DD-5F4AE207A90E}" dt="2025-05-06T06:26:06.358" v="6" actId="478"/>
          <ac:picMkLst>
            <pc:docMk/>
            <pc:sldMk cId="0" sldId="256"/>
            <ac:picMk id="6" creationId="{D79832BA-BFC7-51FD-9616-CFBA22BD90B2}"/>
          </ac:picMkLst>
        </pc:picChg>
      </pc:sldChg>
    </pc:docChg>
  </pc:docChgLst>
  <pc:docChgLst>
    <pc:chgData name="Russell Wang" userId="cee697d0-1577-4212-8d77-71989d4fcc82" providerId="ADAL" clId="{32E4EE73-A1A9-452D-8196-4A7E084C1F8A}"/>
    <pc:docChg chg="undo custSel modSld">
      <pc:chgData name="Russell Wang" userId="cee697d0-1577-4212-8d77-71989d4fcc82" providerId="ADAL" clId="{32E4EE73-A1A9-452D-8196-4A7E084C1F8A}" dt="2025-02-05T13:45:54.516" v="19" actId="20577"/>
      <pc:docMkLst>
        <pc:docMk/>
      </pc:docMkLst>
      <pc:sldChg chg="addSp delSp modSp mod">
        <pc:chgData name="Russell Wang" userId="cee697d0-1577-4212-8d77-71989d4fcc82" providerId="ADAL" clId="{32E4EE73-A1A9-452D-8196-4A7E084C1F8A}" dt="2025-02-05T13:45:54.516" v="19" actId="20577"/>
        <pc:sldMkLst>
          <pc:docMk/>
          <pc:sldMk cId="0" sldId="256"/>
        </pc:sldMkLst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4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15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21.650" v="0" actId="339"/>
          <ac:spMkLst>
            <pc:docMk/>
            <pc:sldMk cId="0" sldId="256"/>
            <ac:spMk id="31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33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8:32.849" v="1" actId="339"/>
          <ac:spMkLst>
            <pc:docMk/>
            <pc:sldMk cId="0" sldId="256"/>
            <ac:spMk id="34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03:49:19.856" v="4" actId="2711"/>
          <ac:spMkLst>
            <pc:docMk/>
            <pc:sldMk cId="0" sldId="256"/>
            <ac:spMk id="2052" creationId="{00000000-0000-0000-0000-000000000000}"/>
          </ac:spMkLst>
        </pc:spChg>
        <pc:spChg chg="mod">
          <ac:chgData name="Russell Wang" userId="cee697d0-1577-4212-8d77-71989d4fcc82" providerId="ADAL" clId="{32E4EE73-A1A9-452D-8196-4A7E084C1F8A}" dt="2025-02-05T13:45:54.516" v="19" actId="20577"/>
          <ac:spMkLst>
            <pc:docMk/>
            <pc:sldMk cId="0" sldId="256"/>
            <ac:spMk id="2180" creationId="{00000000-0000-0000-0000-000000000000}"/>
          </ac:spMkLst>
        </pc:spChg>
        <pc:picChg chg="add mod">
          <ac:chgData name="Russell Wang" userId="cee697d0-1577-4212-8d77-71989d4fcc82" providerId="ADAL" clId="{32E4EE73-A1A9-452D-8196-4A7E084C1F8A}" dt="2025-02-05T13:45:48.795" v="17" actId="14100"/>
          <ac:picMkLst>
            <pc:docMk/>
            <pc:sldMk cId="0" sldId="256"/>
            <ac:picMk id="6" creationId="{D79832BA-BFC7-51FD-9616-CFBA22BD90B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+mj-lt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691E73"/>
                </a:solidFill>
                <a:latin typeface="+mj-lt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691E73"/>
                </a:solidFill>
                <a:latin typeface="+mj-lt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691E73"/>
                </a:solidFill>
                <a:latin typeface="+mj-lt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691E73"/>
          </a:solidFill>
          <a:ln>
            <a:solidFill>
              <a:srgbClr val="691E73"/>
            </a:solidFill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+mj-lt"/>
              </a:rPr>
              <a:t>https://sciforum.net/event/IOCH2026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691E73"/>
          </a:solidFill>
          <a:ln>
            <a:solidFill>
              <a:srgbClr val="691E73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INTRODUCTION &amp; AIM </a:t>
            </a:r>
            <a:endParaRPr lang="en-SG" sz="3600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691E73"/>
          </a:solidFill>
          <a:ln>
            <a:solidFill>
              <a:srgbClr val="691E73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RESULTS &amp; DISCUSSION</a:t>
            </a:r>
            <a:endParaRPr lang="en-SG" sz="3600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691E73"/>
          </a:solidFill>
          <a:ln>
            <a:solidFill>
              <a:srgbClr val="691E73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CONCLUSION</a:t>
            </a:r>
            <a:endParaRPr lang="en-SG" sz="3600" dirty="0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691E73"/>
          </a:solidFill>
          <a:ln>
            <a:solidFill>
              <a:srgbClr val="691E73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FUTURE WORK / </a:t>
            </a:r>
            <a:r>
              <a:rPr lang="en-US" altLang="zh-CN" sz="3600" dirty="0">
                <a:latin typeface="+mj-lt"/>
              </a:rPr>
              <a:t>REFERENCES</a:t>
            </a:r>
            <a:endParaRPr lang="en-US" sz="3600" dirty="0">
              <a:latin typeface="+mj-lt"/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691E73"/>
          </a:solidFill>
          <a:ln>
            <a:solidFill>
              <a:srgbClr val="691E73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METHOD</a:t>
            </a:r>
            <a:endParaRPr lang="en-SG" sz="3600" dirty="0">
              <a:latin typeface="+mj-lt"/>
            </a:endParaRPr>
          </a:p>
        </p:txBody>
      </p:sp>
      <p:pic>
        <p:nvPicPr>
          <p:cNvPr id="3" name="Picture 2" descr="A close up of a sign&#10;&#10;Description automatically generated">
            <a:extLst>
              <a:ext uri="{FF2B5EF4-FFF2-40B4-BE49-F238E27FC236}">
                <a16:creationId xmlns:a16="http://schemas.microsoft.com/office/drawing/2014/main" id="{BDF54EF4-638C-A5A1-5F2D-AC7E53CB2F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21413788" cy="36403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4890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Jidapa (Mind) Priewwongthong</cp:lastModifiedBy>
  <cp:revision>106</cp:revision>
  <dcterms:created xsi:type="dcterms:W3CDTF">2007-01-10T04:59:32Z</dcterms:created>
  <dcterms:modified xsi:type="dcterms:W3CDTF">2025-05-06T06:28:17Z</dcterms:modified>
</cp:coreProperties>
</file>