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396325" cy="3027521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36">
          <p15:clr>
            <a:srgbClr val="A4A3A4"/>
          </p15:clr>
        </p15:guide>
        <p15:guide id="2" pos="67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00"/>
    <a:srgbClr val="A575CD"/>
    <a:srgbClr val="315F91"/>
    <a:srgbClr val="FD8AC5"/>
    <a:srgbClr val="2D7F2A"/>
    <a:srgbClr val="FFFFFF"/>
    <a:srgbClr val="CC0000"/>
    <a:srgbClr val="C60C30"/>
    <a:srgbClr val="A50021"/>
    <a:srgbClr val="0034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57EA18-A50A-4EF4-994C-3FA6E9EE22F8}" v="2" dt="2025-07-16T02:55:07.5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>
        <p:scale>
          <a:sx n="23" d="100"/>
          <a:sy n="23" d="100"/>
        </p:scale>
        <p:origin x="3082" y="69"/>
      </p:cViewPr>
      <p:guideLst>
        <p:guide orient="horz" pos="9536"/>
        <p:guide pos="67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ff Niu" userId="0d8ccd7d-3bb0-41a2-b62c-345655a46fe4" providerId="ADAL" clId="{0757EA18-A50A-4EF4-994C-3FA6E9EE22F8}"/>
    <pc:docChg chg="custSel modSld">
      <pc:chgData name="Jeff Niu" userId="0d8ccd7d-3bb0-41a2-b62c-345655a46fe4" providerId="ADAL" clId="{0757EA18-A50A-4EF4-994C-3FA6E9EE22F8}" dt="2025-07-16T02:56:51.634" v="133"/>
      <pc:docMkLst>
        <pc:docMk/>
      </pc:docMkLst>
      <pc:sldChg chg="addSp delSp modSp mod">
        <pc:chgData name="Jeff Niu" userId="0d8ccd7d-3bb0-41a2-b62c-345655a46fe4" providerId="ADAL" clId="{0757EA18-A50A-4EF4-994C-3FA6E9EE22F8}" dt="2025-07-16T02:56:51.634" v="133"/>
        <pc:sldMkLst>
          <pc:docMk/>
          <pc:sldMk cId="0" sldId="256"/>
        </pc:sldMkLst>
        <pc:spChg chg="mod">
          <ac:chgData name="Jeff Niu" userId="0d8ccd7d-3bb0-41a2-b62c-345655a46fe4" providerId="ADAL" clId="{0757EA18-A50A-4EF4-994C-3FA6E9EE22F8}" dt="2025-07-16T02:55:50.312" v="127" actId="207"/>
          <ac:spMkLst>
            <pc:docMk/>
            <pc:sldMk cId="0" sldId="256"/>
            <ac:spMk id="4" creationId="{00000000-0000-0000-0000-000000000000}"/>
          </ac:spMkLst>
        </pc:spChg>
        <pc:spChg chg="mod">
          <ac:chgData name="Jeff Niu" userId="0d8ccd7d-3bb0-41a2-b62c-345655a46fe4" providerId="ADAL" clId="{0757EA18-A50A-4EF4-994C-3FA6E9EE22F8}" dt="2025-07-16T02:55:59.145" v="129" actId="207"/>
          <ac:spMkLst>
            <pc:docMk/>
            <pc:sldMk cId="0" sldId="256"/>
            <ac:spMk id="15" creationId="{00000000-0000-0000-0000-000000000000}"/>
          </ac:spMkLst>
        </pc:spChg>
        <pc:spChg chg="mod">
          <ac:chgData name="Jeff Niu" userId="0d8ccd7d-3bb0-41a2-b62c-345655a46fe4" providerId="ADAL" clId="{0757EA18-A50A-4EF4-994C-3FA6E9EE22F8}" dt="2025-07-16T02:55:55.057" v="128" actId="207"/>
          <ac:spMkLst>
            <pc:docMk/>
            <pc:sldMk cId="0" sldId="256"/>
            <ac:spMk id="31" creationId="{00000000-0000-0000-0000-000000000000}"/>
          </ac:spMkLst>
        </pc:spChg>
        <pc:spChg chg="mod">
          <ac:chgData name="Jeff Niu" userId="0d8ccd7d-3bb0-41a2-b62c-345655a46fe4" providerId="ADAL" clId="{0757EA18-A50A-4EF4-994C-3FA6E9EE22F8}" dt="2025-07-16T02:56:05.781" v="130" actId="207"/>
          <ac:spMkLst>
            <pc:docMk/>
            <pc:sldMk cId="0" sldId="256"/>
            <ac:spMk id="33" creationId="{00000000-0000-0000-0000-000000000000}"/>
          </ac:spMkLst>
        </pc:spChg>
        <pc:spChg chg="mod">
          <ac:chgData name="Jeff Niu" userId="0d8ccd7d-3bb0-41a2-b62c-345655a46fe4" providerId="ADAL" clId="{0757EA18-A50A-4EF4-994C-3FA6E9EE22F8}" dt="2025-07-16T02:56:08.746" v="131" actId="207"/>
          <ac:spMkLst>
            <pc:docMk/>
            <pc:sldMk cId="0" sldId="256"/>
            <ac:spMk id="34" creationId="{00000000-0000-0000-0000-000000000000}"/>
          </ac:spMkLst>
        </pc:spChg>
        <pc:spChg chg="mod">
          <ac:chgData name="Jeff Niu" userId="0d8ccd7d-3bb0-41a2-b62c-345655a46fe4" providerId="ADAL" clId="{0757EA18-A50A-4EF4-994C-3FA6E9EE22F8}" dt="2025-07-16T02:56:51.634" v="133"/>
          <ac:spMkLst>
            <pc:docMk/>
            <pc:sldMk cId="0" sldId="256"/>
            <ac:spMk id="2180" creationId="{00000000-0000-0000-0000-000000000000}"/>
          </ac:spMkLst>
        </pc:spChg>
        <pc:picChg chg="add del mod">
          <ac:chgData name="Jeff Niu" userId="0d8ccd7d-3bb0-41a2-b62c-345655a46fe4" providerId="ADAL" clId="{0757EA18-A50A-4EF4-994C-3FA6E9EE22F8}" dt="2025-07-16T02:55:02.282" v="119" actId="478"/>
          <ac:picMkLst>
            <pc:docMk/>
            <pc:sldMk cId="0" sldId="256"/>
            <ac:picMk id="3" creationId="{3A4A8D7A-628F-F216-29B1-3CE48DDED77B}"/>
          </ac:picMkLst>
        </pc:picChg>
        <pc:picChg chg="add mod">
          <ac:chgData name="Jeff Niu" userId="0d8ccd7d-3bb0-41a2-b62c-345655a46fe4" providerId="ADAL" clId="{0757EA18-A50A-4EF4-994C-3FA6E9EE22F8}" dt="2025-07-16T02:55:29.289" v="126" actId="14100"/>
          <ac:picMkLst>
            <pc:docMk/>
            <pc:sldMk cId="0" sldId="256"/>
            <ac:picMk id="6" creationId="{3EEB3127-FFC3-C428-AFDA-5946ACBF69AD}"/>
          </ac:picMkLst>
        </pc:picChg>
        <pc:picChg chg="del">
          <ac:chgData name="Jeff Niu" userId="0d8ccd7d-3bb0-41a2-b62c-345655a46fe4" providerId="ADAL" clId="{0757EA18-A50A-4EF4-994C-3FA6E9EE22F8}" dt="2025-07-16T02:54:42.119" v="0" actId="478"/>
          <ac:picMkLst>
            <pc:docMk/>
            <pc:sldMk cId="0" sldId="256"/>
            <ac:picMk id="7" creationId="{7A90BDC2-669A-9DCF-98D3-2BDB41F05002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4388" y="744538"/>
            <a:ext cx="263048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725" y="9404941"/>
            <a:ext cx="18186876" cy="64895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9449" y="17155954"/>
            <a:ext cx="14977428" cy="773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5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1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7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3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79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5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299460" y="5354227"/>
            <a:ext cx="11262788" cy="1140366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3671" y="5354227"/>
            <a:ext cx="33439187" cy="1140366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62" y="19454634"/>
            <a:ext cx="18186876" cy="6012994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0162" y="12831933"/>
            <a:ext cx="18186876" cy="6622701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5853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1706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756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341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7926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5122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3667" y="31186275"/>
            <a:ext cx="22350989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211262" y="31186275"/>
            <a:ext cx="22350986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6" y="1212412"/>
            <a:ext cx="19256693" cy="504586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16" y="6776884"/>
            <a:ext cx="9453759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16" y="9601167"/>
            <a:ext cx="9453759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9039" y="6776884"/>
            <a:ext cx="9457473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9039" y="9601167"/>
            <a:ext cx="9457473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7" y="1205402"/>
            <a:ext cx="7039244" cy="5129967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5369" y="1205408"/>
            <a:ext cx="11961140" cy="25839056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817" y="6335375"/>
            <a:ext cx="7039244" cy="20709089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3829" y="21192649"/>
            <a:ext cx="12837795" cy="2501912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3829" y="2705146"/>
            <a:ext cx="12837795" cy="18165128"/>
          </a:xfrm>
        </p:spPr>
        <p:txBody>
          <a:bodyPr rtlCol="0">
            <a:normAutofit/>
          </a:bodyPr>
          <a:lstStyle>
            <a:lvl1pPr marL="0" indent="0">
              <a:buNone/>
              <a:defRPr sz="10300"/>
            </a:lvl1pPr>
            <a:lvl2pPr marL="1475853" indent="0">
              <a:buNone/>
              <a:defRPr sz="9000"/>
            </a:lvl2pPr>
            <a:lvl3pPr marL="2951706" indent="0">
              <a:buNone/>
              <a:defRPr sz="7700"/>
            </a:lvl3pPr>
            <a:lvl4pPr marL="4427560" indent="0">
              <a:buNone/>
              <a:defRPr sz="6500"/>
            </a:lvl4pPr>
            <a:lvl5pPr marL="5903413" indent="0">
              <a:buNone/>
              <a:defRPr sz="6500"/>
            </a:lvl5pPr>
            <a:lvl6pPr marL="7379269" indent="0">
              <a:buNone/>
              <a:defRPr sz="6500"/>
            </a:lvl6pPr>
            <a:lvl7pPr marL="8855122" indent="0">
              <a:buNone/>
              <a:defRPr sz="6500"/>
            </a:lvl7pPr>
            <a:lvl8pPr marL="10330976" indent="0">
              <a:buNone/>
              <a:defRPr sz="6500"/>
            </a:lvl8pPr>
            <a:lvl9pPr marL="11806829" indent="0">
              <a:buNone/>
              <a:defRPr sz="650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3829" y="23694561"/>
            <a:ext cx="12837795" cy="3553130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1212850"/>
            <a:ext cx="19256375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69975" y="7064375"/>
            <a:ext cx="19256375" cy="1998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975" y="28060650"/>
            <a:ext cx="4992688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10438" y="28060650"/>
            <a:ext cx="6775450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33663" y="28060650"/>
            <a:ext cx="4992687" cy="1611313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00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51163" rtl="0" eaLnBrk="0" fontAlgn="base" hangingPunct="0">
        <a:spcBef>
          <a:spcPct val="0"/>
        </a:spcBef>
        <a:spcAft>
          <a:spcPct val="0"/>
        </a:spcAft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2pPr>
      <a:lvl3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3pPr>
      <a:lvl4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4pPr>
      <a:lvl5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5pPr>
      <a:lvl6pPr marL="4572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6pPr>
      <a:lvl7pPr marL="9144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7pPr>
      <a:lvl8pPr marL="13716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8pPr>
      <a:lvl9pPr marL="18288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9pPr>
    </p:titleStyle>
    <p:bodyStyle>
      <a:lvl1pPr marL="1106488" indent="-110648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7125" indent="-92233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89350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4138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0513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7193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3049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68902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4755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585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170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756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341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7926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5122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097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682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1150" y="3804914"/>
            <a:ext cx="20969288" cy="2400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4" tIns="45694" rIns="91384" bIns="45694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00" b="1" dirty="0">
                <a:solidFill>
                  <a:srgbClr val="FF0000"/>
                </a:solidFill>
                <a:latin typeface="+mj-lt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+mj-lt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+mj-lt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rgbClr val="003478"/>
                </a:solidFill>
                <a:latin typeface="+mj-lt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0" y="29508439"/>
            <a:ext cx="21413788" cy="766774"/>
          </a:xfrm>
          <a:prstGeom prst="rect">
            <a:avLst/>
          </a:prstGeom>
          <a:solidFill>
            <a:srgbClr val="996600"/>
          </a:solidFill>
          <a:ln>
            <a:noFill/>
          </a:ln>
        </p:spPr>
        <p:txBody>
          <a:bodyPr lIns="210721" tIns="105359" rIns="210721" bIns="105359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>
                <a:solidFill>
                  <a:schemeClr val="bg1"/>
                </a:solidFill>
                <a:latin typeface="+mj-lt"/>
              </a:rPr>
              <a:t>https://sciforum.net/event/IOCTG2026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992188" y="6323261"/>
            <a:ext cx="194913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0200" y="6723318"/>
            <a:ext cx="10090150" cy="646331"/>
          </a:xfrm>
          <a:prstGeom prst="rect">
            <a:avLst/>
          </a:prstGeom>
          <a:solidFill>
            <a:srgbClr val="996600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>
                <a:latin typeface="+mj-lt"/>
              </a:rPr>
              <a:t>INTRODUCTION &amp; AIM </a:t>
            </a:r>
            <a:endParaRPr lang="en-SG" sz="3600" dirty="0">
              <a:latin typeface="+mj-lt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0972800" y="6723317"/>
            <a:ext cx="10090150" cy="646331"/>
          </a:xfrm>
          <a:prstGeom prst="rect">
            <a:avLst/>
          </a:prstGeom>
          <a:solidFill>
            <a:srgbClr val="996600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>
                <a:latin typeface="+mj-lt"/>
              </a:rPr>
              <a:t>RESULTS &amp; DISCUSSION</a:t>
            </a:r>
            <a:endParaRPr lang="en-SG" sz="3600" dirty="0">
              <a:latin typeface="+mj-lt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0972800" y="23554409"/>
            <a:ext cx="10090150" cy="646331"/>
          </a:xfrm>
          <a:prstGeom prst="rect">
            <a:avLst/>
          </a:prstGeom>
          <a:solidFill>
            <a:srgbClr val="996600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>
                <a:latin typeface="+mj-lt"/>
              </a:rPr>
              <a:t>CONCLUSION</a:t>
            </a:r>
            <a:endParaRPr lang="en-SG" sz="3600" dirty="0">
              <a:latin typeface="+mj-lt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0972800" y="26367585"/>
            <a:ext cx="10090150" cy="646331"/>
          </a:xfrm>
          <a:prstGeom prst="rect">
            <a:avLst/>
          </a:prstGeom>
          <a:solidFill>
            <a:srgbClr val="996600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>
                <a:latin typeface="+mj-lt"/>
              </a:rPr>
              <a:t>FUTURE WORK / </a:t>
            </a:r>
            <a:r>
              <a:rPr lang="en-US" altLang="zh-CN" sz="3600" dirty="0">
                <a:latin typeface="+mj-lt"/>
              </a:rPr>
              <a:t>REFERENCES</a:t>
            </a:r>
            <a:endParaRPr lang="en-US" sz="3600" dirty="0">
              <a:latin typeface="+mj-lt"/>
            </a:endParaRPr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587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00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900" y="15905344"/>
            <a:ext cx="10090150" cy="646331"/>
          </a:xfrm>
          <a:prstGeom prst="rect">
            <a:avLst/>
          </a:prstGeom>
          <a:solidFill>
            <a:srgbClr val="996600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>
                <a:latin typeface="+mj-lt"/>
              </a:rPr>
              <a:t>METHOD</a:t>
            </a:r>
            <a:endParaRPr lang="en-SG" sz="3600" dirty="0">
              <a:latin typeface="+mj-lt"/>
            </a:endParaRPr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3EEB3127-FFC3-C428-AFDA-5946ACBF69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21396325" cy="36373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4962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107</cp:revision>
  <dcterms:created xsi:type="dcterms:W3CDTF">2007-01-10T04:59:32Z</dcterms:created>
  <dcterms:modified xsi:type="dcterms:W3CDTF">2025-07-16T02:56:59Z</dcterms:modified>
</cp:coreProperties>
</file>