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3D0C"/>
    <a:srgbClr val="2379C2"/>
    <a:srgbClr val="5F497A"/>
    <a:srgbClr val="FFFFFF"/>
    <a:srgbClr val="27B4AE"/>
    <a:srgbClr val="295F45"/>
    <a:srgbClr val="2D7F2A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50" d="100"/>
          <a:sy n="50" d="100"/>
        </p:scale>
        <p:origin x="361" y="-5369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2959896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893D0C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893D0C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893D0C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893D0C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https://sciforum.net/event/IOCMS2026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5502158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5906016"/>
            <a:ext cx="10185976" cy="651589"/>
          </a:xfrm>
          <a:prstGeom prst="rect">
            <a:avLst/>
          </a:prstGeom>
          <a:solidFill>
            <a:srgbClr val="893D0C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5906015"/>
            <a:ext cx="10185976" cy="651589"/>
          </a:xfrm>
          <a:prstGeom prst="rect">
            <a:avLst/>
          </a:prstGeom>
          <a:solidFill>
            <a:srgbClr val="893D0C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893D0C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893D0C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893D0C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15D17-C2FE-DB84-C1F9-87AE21A1D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70" y="-938259"/>
            <a:ext cx="21580011" cy="36686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5061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115</cp:revision>
  <dcterms:created xsi:type="dcterms:W3CDTF">2007-01-10T04:59:32Z</dcterms:created>
  <dcterms:modified xsi:type="dcterms:W3CDTF">2025-05-28T07:17:25Z</dcterms:modified>
</cp:coreProperties>
</file>