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21599525" cy="28800425"/>
  <p:notesSz cx="6858000" cy="9144000"/>
  <p:defaultTextStyle>
    <a:defPPr>
      <a:defRPr lang="en-US"/>
    </a:defPPr>
    <a:lvl1pPr marL="0" algn="l" defTabSz="241858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1pPr>
    <a:lvl2pPr marL="1209293" algn="l" defTabSz="241858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2pPr>
    <a:lvl3pPr marL="2418586" algn="l" defTabSz="241858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3pPr>
    <a:lvl4pPr marL="3627880" algn="l" defTabSz="241858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4pPr>
    <a:lvl5pPr marL="4837170" algn="l" defTabSz="241858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5pPr>
    <a:lvl6pPr marL="6046463" algn="l" defTabSz="241858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6pPr>
    <a:lvl7pPr marL="7255756" algn="l" defTabSz="241858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7pPr>
    <a:lvl8pPr marL="8465050" algn="l" defTabSz="241858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8pPr>
    <a:lvl9pPr marL="9674343" algn="l" defTabSz="241858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25" d="100"/>
          <a:sy n="25" d="100"/>
        </p:scale>
        <p:origin x="3132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FFD64-5791-436C-AC6D-13CF1D44E969}" type="datetimeFigureOut">
              <a:rPr lang="en-SG" smtClean="0"/>
              <a:t>2/6/2026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42681-C917-4048-BA7F-756B12E53B37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943203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418586" rtl="0" eaLnBrk="1" latinLnBrk="0" hangingPunct="1">
      <a:defRPr sz="3175" kern="1200">
        <a:solidFill>
          <a:schemeClr val="tx1"/>
        </a:solidFill>
        <a:latin typeface="+mn-lt"/>
        <a:ea typeface="+mn-ea"/>
        <a:cs typeface="+mn-cs"/>
      </a:defRPr>
    </a:lvl1pPr>
    <a:lvl2pPr marL="1209293" algn="l" defTabSz="2418586" rtl="0" eaLnBrk="1" latinLnBrk="0" hangingPunct="1">
      <a:defRPr sz="3175" kern="1200">
        <a:solidFill>
          <a:schemeClr val="tx1"/>
        </a:solidFill>
        <a:latin typeface="+mn-lt"/>
        <a:ea typeface="+mn-ea"/>
        <a:cs typeface="+mn-cs"/>
      </a:defRPr>
    </a:lvl2pPr>
    <a:lvl3pPr marL="2418586" algn="l" defTabSz="2418586" rtl="0" eaLnBrk="1" latinLnBrk="0" hangingPunct="1">
      <a:defRPr sz="3175" kern="1200">
        <a:solidFill>
          <a:schemeClr val="tx1"/>
        </a:solidFill>
        <a:latin typeface="+mn-lt"/>
        <a:ea typeface="+mn-ea"/>
        <a:cs typeface="+mn-cs"/>
      </a:defRPr>
    </a:lvl3pPr>
    <a:lvl4pPr marL="3627880" algn="l" defTabSz="2418586" rtl="0" eaLnBrk="1" latinLnBrk="0" hangingPunct="1">
      <a:defRPr sz="3175" kern="1200">
        <a:solidFill>
          <a:schemeClr val="tx1"/>
        </a:solidFill>
        <a:latin typeface="+mn-lt"/>
        <a:ea typeface="+mn-ea"/>
        <a:cs typeface="+mn-cs"/>
      </a:defRPr>
    </a:lvl4pPr>
    <a:lvl5pPr marL="4837170" algn="l" defTabSz="2418586" rtl="0" eaLnBrk="1" latinLnBrk="0" hangingPunct="1">
      <a:defRPr sz="3175" kern="1200">
        <a:solidFill>
          <a:schemeClr val="tx1"/>
        </a:solidFill>
        <a:latin typeface="+mn-lt"/>
        <a:ea typeface="+mn-ea"/>
        <a:cs typeface="+mn-cs"/>
      </a:defRPr>
    </a:lvl5pPr>
    <a:lvl6pPr marL="6046463" algn="l" defTabSz="2418586" rtl="0" eaLnBrk="1" latinLnBrk="0" hangingPunct="1">
      <a:defRPr sz="3175" kern="1200">
        <a:solidFill>
          <a:schemeClr val="tx1"/>
        </a:solidFill>
        <a:latin typeface="+mn-lt"/>
        <a:ea typeface="+mn-ea"/>
        <a:cs typeface="+mn-cs"/>
      </a:defRPr>
    </a:lvl6pPr>
    <a:lvl7pPr marL="7255756" algn="l" defTabSz="2418586" rtl="0" eaLnBrk="1" latinLnBrk="0" hangingPunct="1">
      <a:defRPr sz="3175" kern="1200">
        <a:solidFill>
          <a:schemeClr val="tx1"/>
        </a:solidFill>
        <a:latin typeface="+mn-lt"/>
        <a:ea typeface="+mn-ea"/>
        <a:cs typeface="+mn-cs"/>
      </a:defRPr>
    </a:lvl7pPr>
    <a:lvl8pPr marL="8465050" algn="l" defTabSz="2418586" rtl="0" eaLnBrk="1" latinLnBrk="0" hangingPunct="1">
      <a:defRPr sz="3175" kern="1200">
        <a:solidFill>
          <a:schemeClr val="tx1"/>
        </a:solidFill>
        <a:latin typeface="+mn-lt"/>
        <a:ea typeface="+mn-ea"/>
        <a:cs typeface="+mn-cs"/>
      </a:defRPr>
    </a:lvl8pPr>
    <a:lvl9pPr marL="9674343" algn="l" defTabSz="2418586" rtl="0" eaLnBrk="1" latinLnBrk="0" hangingPunct="1">
      <a:defRPr sz="317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1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28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56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85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13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142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770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399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027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5100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4076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8" y="5093408"/>
            <a:ext cx="11369749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08"/>
            <a:ext cx="33756759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6886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1359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4" y="18506950"/>
            <a:ext cx="18359596" cy="5720084"/>
          </a:xfrm>
        </p:spPr>
        <p:txBody>
          <a:bodyPr anchor="t"/>
          <a:lstStyle>
            <a:lvl1pPr algn="l">
              <a:defRPr sz="5494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4" y="12206864"/>
            <a:ext cx="18359596" cy="6300091"/>
          </a:xfrm>
        </p:spPr>
        <p:txBody>
          <a:bodyPr anchor="b"/>
          <a:lstStyle>
            <a:lvl1pPr marL="0" indent="0">
              <a:buNone/>
              <a:defRPr sz="2767">
                <a:solidFill>
                  <a:schemeClr val="tx1">
                    <a:tint val="75000"/>
                  </a:schemeClr>
                </a:solidFill>
              </a:defRPr>
            </a:lvl1pPr>
            <a:lvl2pPr marL="628472" indent="0">
              <a:buNone/>
              <a:defRPr sz="2470">
                <a:solidFill>
                  <a:schemeClr val="tx1">
                    <a:tint val="75000"/>
                  </a:schemeClr>
                </a:solidFill>
              </a:defRPr>
            </a:lvl2pPr>
            <a:lvl3pPr marL="1256943" indent="0">
              <a:buNone/>
              <a:defRPr sz="2215">
                <a:solidFill>
                  <a:schemeClr val="tx1">
                    <a:tint val="75000"/>
                  </a:schemeClr>
                </a:solidFill>
              </a:defRPr>
            </a:lvl3pPr>
            <a:lvl4pPr marL="1885415" indent="0">
              <a:buNone/>
              <a:defRPr sz="1917">
                <a:solidFill>
                  <a:schemeClr val="tx1">
                    <a:tint val="75000"/>
                  </a:schemeClr>
                </a:solidFill>
              </a:defRPr>
            </a:lvl4pPr>
            <a:lvl5pPr marL="2513884" indent="0">
              <a:buNone/>
              <a:defRPr sz="1917">
                <a:solidFill>
                  <a:schemeClr val="tx1">
                    <a:tint val="75000"/>
                  </a:schemeClr>
                </a:solidFill>
              </a:defRPr>
            </a:lvl5pPr>
            <a:lvl6pPr marL="3142358" indent="0">
              <a:buNone/>
              <a:defRPr sz="1917">
                <a:solidFill>
                  <a:schemeClr val="tx1">
                    <a:tint val="75000"/>
                  </a:schemeClr>
                </a:solidFill>
              </a:defRPr>
            </a:lvl6pPr>
            <a:lvl7pPr marL="3770829" indent="0">
              <a:buNone/>
              <a:defRPr sz="1917">
                <a:solidFill>
                  <a:schemeClr val="tx1">
                    <a:tint val="75000"/>
                  </a:schemeClr>
                </a:solidFill>
              </a:defRPr>
            </a:lvl7pPr>
            <a:lvl8pPr marL="4399301" indent="0">
              <a:buNone/>
              <a:defRPr sz="1917">
                <a:solidFill>
                  <a:schemeClr val="tx1">
                    <a:tint val="75000"/>
                  </a:schemeClr>
                </a:solidFill>
              </a:defRPr>
            </a:lvl8pPr>
            <a:lvl9pPr marL="5027771" indent="0">
              <a:buNone/>
              <a:defRPr sz="19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5340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9" y="29667115"/>
            <a:ext cx="22563255" cy="83907905"/>
          </a:xfrm>
        </p:spPr>
        <p:txBody>
          <a:bodyPr/>
          <a:lstStyle>
            <a:lvl1pPr>
              <a:defRPr sz="3834"/>
            </a:lvl1pPr>
            <a:lvl2pPr>
              <a:defRPr sz="3279"/>
            </a:lvl2pPr>
            <a:lvl3pPr>
              <a:defRPr sz="2767"/>
            </a:lvl3pPr>
            <a:lvl4pPr>
              <a:defRPr sz="2470"/>
            </a:lvl4pPr>
            <a:lvl5pPr>
              <a:defRPr sz="2470"/>
            </a:lvl5pPr>
            <a:lvl6pPr>
              <a:defRPr sz="2470"/>
            </a:lvl6pPr>
            <a:lvl7pPr>
              <a:defRPr sz="2470"/>
            </a:lvl7pPr>
            <a:lvl8pPr>
              <a:defRPr sz="2470"/>
            </a:lvl8pPr>
            <a:lvl9pPr>
              <a:defRPr sz="247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3" y="29667115"/>
            <a:ext cx="22563251" cy="83907905"/>
          </a:xfrm>
        </p:spPr>
        <p:txBody>
          <a:bodyPr/>
          <a:lstStyle>
            <a:lvl1pPr>
              <a:defRPr sz="3834"/>
            </a:lvl1pPr>
            <a:lvl2pPr>
              <a:defRPr sz="3279"/>
            </a:lvl2pPr>
            <a:lvl3pPr>
              <a:defRPr sz="2767"/>
            </a:lvl3pPr>
            <a:lvl4pPr>
              <a:defRPr sz="2470"/>
            </a:lvl4pPr>
            <a:lvl5pPr>
              <a:defRPr sz="2470"/>
            </a:lvl5pPr>
            <a:lvl6pPr>
              <a:defRPr sz="2470"/>
            </a:lvl6pPr>
            <a:lvl7pPr>
              <a:defRPr sz="2470"/>
            </a:lvl7pPr>
            <a:lvl8pPr>
              <a:defRPr sz="2470"/>
            </a:lvl8pPr>
            <a:lvl9pPr>
              <a:defRPr sz="247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2180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1" y="1153357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81" y="6446764"/>
            <a:ext cx="9543541" cy="2686704"/>
          </a:xfrm>
        </p:spPr>
        <p:txBody>
          <a:bodyPr anchor="b"/>
          <a:lstStyle>
            <a:lvl1pPr marL="0" indent="0">
              <a:buNone/>
              <a:defRPr sz="3279" b="1"/>
            </a:lvl1pPr>
            <a:lvl2pPr marL="628472" indent="0">
              <a:buNone/>
              <a:defRPr sz="2767" b="1"/>
            </a:lvl2pPr>
            <a:lvl3pPr marL="1256943" indent="0">
              <a:buNone/>
              <a:defRPr sz="2470" b="1"/>
            </a:lvl3pPr>
            <a:lvl4pPr marL="1885415" indent="0">
              <a:buNone/>
              <a:defRPr sz="2215" b="1"/>
            </a:lvl4pPr>
            <a:lvl5pPr marL="2513884" indent="0">
              <a:buNone/>
              <a:defRPr sz="2215" b="1"/>
            </a:lvl5pPr>
            <a:lvl6pPr marL="3142358" indent="0">
              <a:buNone/>
              <a:defRPr sz="2215" b="1"/>
            </a:lvl6pPr>
            <a:lvl7pPr marL="3770829" indent="0">
              <a:buNone/>
              <a:defRPr sz="2215" b="1"/>
            </a:lvl7pPr>
            <a:lvl8pPr marL="4399301" indent="0">
              <a:buNone/>
              <a:defRPr sz="2215" b="1"/>
            </a:lvl8pPr>
            <a:lvl9pPr marL="5027771" indent="0">
              <a:buNone/>
              <a:defRPr sz="221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81" y="9133468"/>
            <a:ext cx="9543541" cy="16593580"/>
          </a:xfrm>
        </p:spPr>
        <p:txBody>
          <a:bodyPr/>
          <a:lstStyle>
            <a:lvl1pPr>
              <a:defRPr sz="3279"/>
            </a:lvl1pPr>
            <a:lvl2pPr>
              <a:defRPr sz="2767"/>
            </a:lvl2pPr>
            <a:lvl3pPr>
              <a:defRPr sz="2470"/>
            </a:lvl3pPr>
            <a:lvl4pPr>
              <a:defRPr sz="2215"/>
            </a:lvl4pPr>
            <a:lvl5pPr>
              <a:defRPr sz="2215"/>
            </a:lvl5pPr>
            <a:lvl6pPr>
              <a:defRPr sz="2215"/>
            </a:lvl6pPr>
            <a:lvl7pPr>
              <a:defRPr sz="2215"/>
            </a:lvl7pPr>
            <a:lvl8pPr>
              <a:defRPr sz="2215"/>
            </a:lvl8pPr>
            <a:lvl9pPr>
              <a:defRPr sz="221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6" y="6446764"/>
            <a:ext cx="9547289" cy="2686704"/>
          </a:xfrm>
        </p:spPr>
        <p:txBody>
          <a:bodyPr anchor="b"/>
          <a:lstStyle>
            <a:lvl1pPr marL="0" indent="0">
              <a:buNone/>
              <a:defRPr sz="3279" b="1"/>
            </a:lvl1pPr>
            <a:lvl2pPr marL="628472" indent="0">
              <a:buNone/>
              <a:defRPr sz="2767" b="1"/>
            </a:lvl2pPr>
            <a:lvl3pPr marL="1256943" indent="0">
              <a:buNone/>
              <a:defRPr sz="2470" b="1"/>
            </a:lvl3pPr>
            <a:lvl4pPr marL="1885415" indent="0">
              <a:buNone/>
              <a:defRPr sz="2215" b="1"/>
            </a:lvl4pPr>
            <a:lvl5pPr marL="2513884" indent="0">
              <a:buNone/>
              <a:defRPr sz="2215" b="1"/>
            </a:lvl5pPr>
            <a:lvl6pPr marL="3142358" indent="0">
              <a:buNone/>
              <a:defRPr sz="2215" b="1"/>
            </a:lvl6pPr>
            <a:lvl7pPr marL="3770829" indent="0">
              <a:buNone/>
              <a:defRPr sz="2215" b="1"/>
            </a:lvl7pPr>
            <a:lvl8pPr marL="4399301" indent="0">
              <a:buNone/>
              <a:defRPr sz="2215" b="1"/>
            </a:lvl8pPr>
            <a:lvl9pPr marL="5027771" indent="0">
              <a:buNone/>
              <a:defRPr sz="221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6" y="9133468"/>
            <a:ext cx="9547289" cy="16593580"/>
          </a:xfrm>
        </p:spPr>
        <p:txBody>
          <a:bodyPr/>
          <a:lstStyle>
            <a:lvl1pPr>
              <a:defRPr sz="3279"/>
            </a:lvl1pPr>
            <a:lvl2pPr>
              <a:defRPr sz="2767"/>
            </a:lvl2pPr>
            <a:lvl3pPr>
              <a:defRPr sz="2470"/>
            </a:lvl3pPr>
            <a:lvl4pPr>
              <a:defRPr sz="2215"/>
            </a:lvl4pPr>
            <a:lvl5pPr>
              <a:defRPr sz="2215"/>
            </a:lvl5pPr>
            <a:lvl6pPr>
              <a:defRPr sz="2215"/>
            </a:lvl6pPr>
            <a:lvl7pPr>
              <a:defRPr sz="2215"/>
            </a:lvl7pPr>
            <a:lvl8pPr>
              <a:defRPr sz="2215"/>
            </a:lvl8pPr>
            <a:lvl9pPr>
              <a:defRPr sz="221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9149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4257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3618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27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7" y="1146698"/>
            <a:ext cx="12074733" cy="24580365"/>
          </a:xfrm>
        </p:spPr>
        <p:txBody>
          <a:bodyPr/>
          <a:lstStyle>
            <a:lvl1pPr>
              <a:defRPr sz="4386"/>
            </a:lvl1pPr>
            <a:lvl2pPr>
              <a:defRPr sz="3834"/>
            </a:lvl2pPr>
            <a:lvl3pPr>
              <a:defRPr sz="3279"/>
            </a:lvl3pPr>
            <a:lvl4pPr>
              <a:defRPr sz="2767"/>
            </a:lvl4pPr>
            <a:lvl5pPr>
              <a:defRPr sz="2767"/>
            </a:lvl5pPr>
            <a:lvl6pPr>
              <a:defRPr sz="2767"/>
            </a:lvl6pPr>
            <a:lvl7pPr>
              <a:defRPr sz="2767"/>
            </a:lvl7pPr>
            <a:lvl8pPr>
              <a:defRPr sz="2767"/>
            </a:lvl8pPr>
            <a:lvl9pPr>
              <a:defRPr sz="27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70"/>
            <a:ext cx="7106095" cy="19700293"/>
          </a:xfrm>
        </p:spPr>
        <p:txBody>
          <a:bodyPr/>
          <a:lstStyle>
            <a:lvl1pPr marL="0" indent="0">
              <a:buNone/>
              <a:defRPr sz="1917"/>
            </a:lvl1pPr>
            <a:lvl2pPr marL="628472" indent="0">
              <a:buNone/>
              <a:defRPr sz="1662"/>
            </a:lvl2pPr>
            <a:lvl3pPr marL="1256943" indent="0">
              <a:buNone/>
              <a:defRPr sz="1362"/>
            </a:lvl3pPr>
            <a:lvl4pPr marL="1885415" indent="0">
              <a:buNone/>
              <a:defRPr sz="1235"/>
            </a:lvl4pPr>
            <a:lvl5pPr marL="2513884" indent="0">
              <a:buNone/>
              <a:defRPr sz="1235"/>
            </a:lvl5pPr>
            <a:lvl6pPr marL="3142358" indent="0">
              <a:buNone/>
              <a:defRPr sz="1235"/>
            </a:lvl6pPr>
            <a:lvl7pPr marL="3770829" indent="0">
              <a:buNone/>
              <a:defRPr sz="1235"/>
            </a:lvl7pPr>
            <a:lvl8pPr marL="4399301" indent="0">
              <a:buNone/>
              <a:defRPr sz="1235"/>
            </a:lvl8pPr>
            <a:lvl9pPr marL="5027771" indent="0">
              <a:buNone/>
              <a:defRPr sz="12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1772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8"/>
            <a:ext cx="12959715" cy="2380037"/>
          </a:xfrm>
        </p:spPr>
        <p:txBody>
          <a:bodyPr anchor="b"/>
          <a:lstStyle>
            <a:lvl1pPr algn="l">
              <a:defRPr sz="27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1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4386"/>
            </a:lvl1pPr>
            <a:lvl2pPr marL="628472" indent="0">
              <a:buNone/>
              <a:defRPr sz="3834"/>
            </a:lvl2pPr>
            <a:lvl3pPr marL="1256943" indent="0">
              <a:buNone/>
              <a:defRPr sz="3279"/>
            </a:lvl3pPr>
            <a:lvl4pPr marL="1885415" indent="0">
              <a:buNone/>
              <a:defRPr sz="2767"/>
            </a:lvl4pPr>
            <a:lvl5pPr marL="2513884" indent="0">
              <a:buNone/>
              <a:defRPr sz="2767"/>
            </a:lvl5pPr>
            <a:lvl6pPr marL="3142358" indent="0">
              <a:buNone/>
              <a:defRPr sz="2767"/>
            </a:lvl6pPr>
            <a:lvl7pPr marL="3770829" indent="0">
              <a:buNone/>
              <a:defRPr sz="2767"/>
            </a:lvl7pPr>
            <a:lvl8pPr marL="4399301" indent="0">
              <a:buNone/>
              <a:defRPr sz="2767"/>
            </a:lvl8pPr>
            <a:lvl9pPr marL="5027771" indent="0">
              <a:buNone/>
              <a:defRPr sz="27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5"/>
            <a:ext cx="12959715" cy="3380048"/>
          </a:xfrm>
        </p:spPr>
        <p:txBody>
          <a:bodyPr/>
          <a:lstStyle>
            <a:lvl1pPr marL="0" indent="0">
              <a:buNone/>
              <a:defRPr sz="1917"/>
            </a:lvl1pPr>
            <a:lvl2pPr marL="628472" indent="0">
              <a:buNone/>
              <a:defRPr sz="1662"/>
            </a:lvl2pPr>
            <a:lvl3pPr marL="1256943" indent="0">
              <a:buNone/>
              <a:defRPr sz="1362"/>
            </a:lvl3pPr>
            <a:lvl4pPr marL="1885415" indent="0">
              <a:buNone/>
              <a:defRPr sz="1235"/>
            </a:lvl4pPr>
            <a:lvl5pPr marL="2513884" indent="0">
              <a:buNone/>
              <a:defRPr sz="1235"/>
            </a:lvl5pPr>
            <a:lvl6pPr marL="3142358" indent="0">
              <a:buNone/>
              <a:defRPr sz="1235"/>
            </a:lvl6pPr>
            <a:lvl7pPr marL="3770829" indent="0">
              <a:buNone/>
              <a:defRPr sz="1235"/>
            </a:lvl7pPr>
            <a:lvl8pPr marL="4399301" indent="0">
              <a:buNone/>
              <a:defRPr sz="1235"/>
            </a:lvl8pPr>
            <a:lvl9pPr marL="5027771" indent="0">
              <a:buNone/>
              <a:defRPr sz="12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9126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8" y="1153768"/>
            <a:ext cx="19439252" cy="4799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8" y="6720257"/>
            <a:ext cx="19439252" cy="19006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3" y="26693740"/>
            <a:ext cx="5040104" cy="153282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1662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0"/>
            <a:ext cx="6839796" cy="153282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1662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0"/>
            <a:ext cx="5040102" cy="153282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1662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2513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56711" rtl="0" eaLnBrk="0" fontAlgn="base" hangingPunct="0">
        <a:spcBef>
          <a:spcPct val="0"/>
        </a:spcBef>
        <a:spcAft>
          <a:spcPct val="0"/>
        </a:spcAft>
        <a:defRPr sz="604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56711" rtl="0" eaLnBrk="0" fontAlgn="base" hangingPunct="0">
        <a:spcBef>
          <a:spcPct val="0"/>
        </a:spcBef>
        <a:spcAft>
          <a:spcPct val="0"/>
        </a:spcAft>
        <a:defRPr sz="6046">
          <a:solidFill>
            <a:schemeClr val="tx1"/>
          </a:solidFill>
          <a:latin typeface="Calibri" pitchFamily="34" charset="0"/>
        </a:defRPr>
      </a:lvl2pPr>
      <a:lvl3pPr algn="ctr" defTabSz="1256711" rtl="0" eaLnBrk="0" fontAlgn="base" hangingPunct="0">
        <a:spcBef>
          <a:spcPct val="0"/>
        </a:spcBef>
        <a:spcAft>
          <a:spcPct val="0"/>
        </a:spcAft>
        <a:defRPr sz="6046">
          <a:solidFill>
            <a:schemeClr val="tx1"/>
          </a:solidFill>
          <a:latin typeface="Calibri" pitchFamily="34" charset="0"/>
        </a:defRPr>
      </a:lvl3pPr>
      <a:lvl4pPr algn="ctr" defTabSz="1256711" rtl="0" eaLnBrk="0" fontAlgn="base" hangingPunct="0">
        <a:spcBef>
          <a:spcPct val="0"/>
        </a:spcBef>
        <a:spcAft>
          <a:spcPct val="0"/>
        </a:spcAft>
        <a:defRPr sz="6046">
          <a:solidFill>
            <a:schemeClr val="tx1"/>
          </a:solidFill>
          <a:latin typeface="Calibri" pitchFamily="34" charset="0"/>
        </a:defRPr>
      </a:lvl4pPr>
      <a:lvl5pPr algn="ctr" defTabSz="1256711" rtl="0" eaLnBrk="0" fontAlgn="base" hangingPunct="0">
        <a:spcBef>
          <a:spcPct val="0"/>
        </a:spcBef>
        <a:spcAft>
          <a:spcPct val="0"/>
        </a:spcAft>
        <a:defRPr sz="6046">
          <a:solidFill>
            <a:schemeClr val="tx1"/>
          </a:solidFill>
          <a:latin typeface="Calibri" pitchFamily="34" charset="0"/>
        </a:defRPr>
      </a:lvl5pPr>
      <a:lvl6pPr marL="194692" algn="ctr" defTabSz="1256711" rtl="0" fontAlgn="base">
        <a:spcBef>
          <a:spcPct val="0"/>
        </a:spcBef>
        <a:spcAft>
          <a:spcPct val="0"/>
        </a:spcAft>
        <a:defRPr sz="6046">
          <a:solidFill>
            <a:schemeClr val="tx1"/>
          </a:solidFill>
          <a:latin typeface="Calibri" pitchFamily="34" charset="0"/>
        </a:defRPr>
      </a:lvl6pPr>
      <a:lvl7pPr marL="389384" algn="ctr" defTabSz="1256711" rtl="0" fontAlgn="base">
        <a:spcBef>
          <a:spcPct val="0"/>
        </a:spcBef>
        <a:spcAft>
          <a:spcPct val="0"/>
        </a:spcAft>
        <a:defRPr sz="6046">
          <a:solidFill>
            <a:schemeClr val="tx1"/>
          </a:solidFill>
          <a:latin typeface="Calibri" pitchFamily="34" charset="0"/>
        </a:defRPr>
      </a:lvl7pPr>
      <a:lvl8pPr marL="584077" algn="ctr" defTabSz="1256711" rtl="0" fontAlgn="base">
        <a:spcBef>
          <a:spcPct val="0"/>
        </a:spcBef>
        <a:spcAft>
          <a:spcPct val="0"/>
        </a:spcAft>
        <a:defRPr sz="6046">
          <a:solidFill>
            <a:schemeClr val="tx1"/>
          </a:solidFill>
          <a:latin typeface="Calibri" pitchFamily="34" charset="0"/>
        </a:defRPr>
      </a:lvl8pPr>
      <a:lvl9pPr marL="778769" algn="ctr" defTabSz="1256711" rtl="0" fontAlgn="base">
        <a:spcBef>
          <a:spcPct val="0"/>
        </a:spcBef>
        <a:spcAft>
          <a:spcPct val="0"/>
        </a:spcAft>
        <a:defRPr sz="6046">
          <a:solidFill>
            <a:schemeClr val="tx1"/>
          </a:solidFill>
          <a:latin typeface="Calibri" pitchFamily="34" charset="0"/>
        </a:defRPr>
      </a:lvl9pPr>
    </p:titleStyle>
    <p:bodyStyle>
      <a:lvl1pPr marL="471182" indent="-471182" algn="l" defTabSz="1256711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386" kern="1200">
          <a:solidFill>
            <a:schemeClr val="tx1"/>
          </a:solidFill>
          <a:latin typeface="+mn-lt"/>
          <a:ea typeface="+mn-ea"/>
          <a:cs typeface="+mn-cs"/>
        </a:defRPr>
      </a:lvl1pPr>
      <a:lvl2pPr marL="1020782" indent="-392764" algn="l" defTabSz="1256711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834" kern="1200">
          <a:solidFill>
            <a:schemeClr val="tx1"/>
          </a:solidFill>
          <a:latin typeface="+mn-lt"/>
          <a:ea typeface="+mn-ea"/>
          <a:cs typeface="+mn-cs"/>
        </a:defRPr>
      </a:lvl2pPr>
      <a:lvl3pPr marL="1571058" indent="-313671" algn="l" defTabSz="1256711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79" kern="1200">
          <a:solidFill>
            <a:schemeClr val="tx1"/>
          </a:solidFill>
          <a:latin typeface="+mn-lt"/>
          <a:ea typeface="+mn-ea"/>
          <a:cs typeface="+mn-cs"/>
        </a:defRPr>
      </a:lvl3pPr>
      <a:lvl4pPr marL="2199075" indent="-313671" algn="l" defTabSz="1256711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67" kern="1200">
          <a:solidFill>
            <a:schemeClr val="tx1"/>
          </a:solidFill>
          <a:latin typeface="+mn-lt"/>
          <a:ea typeface="+mn-ea"/>
          <a:cs typeface="+mn-cs"/>
        </a:defRPr>
      </a:lvl4pPr>
      <a:lvl5pPr marL="2827768" indent="-313671" algn="l" defTabSz="1256711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67" kern="1200">
          <a:solidFill>
            <a:schemeClr val="tx1"/>
          </a:solidFill>
          <a:latin typeface="+mn-lt"/>
          <a:ea typeface="+mn-ea"/>
          <a:cs typeface="+mn-cs"/>
        </a:defRPr>
      </a:lvl5pPr>
      <a:lvl6pPr marL="3456592" indent="-314236" algn="l" defTabSz="12569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767" kern="1200">
          <a:solidFill>
            <a:schemeClr val="tx1"/>
          </a:solidFill>
          <a:latin typeface="+mn-lt"/>
          <a:ea typeface="+mn-ea"/>
          <a:cs typeface="+mn-cs"/>
        </a:defRPr>
      </a:lvl6pPr>
      <a:lvl7pPr marL="4085065" indent="-314236" algn="l" defTabSz="12569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767" kern="1200">
          <a:solidFill>
            <a:schemeClr val="tx1"/>
          </a:solidFill>
          <a:latin typeface="+mn-lt"/>
          <a:ea typeface="+mn-ea"/>
          <a:cs typeface="+mn-cs"/>
        </a:defRPr>
      </a:lvl7pPr>
      <a:lvl8pPr marL="4713535" indent="-314236" algn="l" defTabSz="12569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767" kern="1200">
          <a:solidFill>
            <a:schemeClr val="tx1"/>
          </a:solidFill>
          <a:latin typeface="+mn-lt"/>
          <a:ea typeface="+mn-ea"/>
          <a:cs typeface="+mn-cs"/>
        </a:defRPr>
      </a:lvl8pPr>
      <a:lvl9pPr marL="5342006" indent="-314236" algn="l" defTabSz="12569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7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56943" rtl="0" eaLnBrk="1" latinLnBrk="0" hangingPunct="1">
        <a:defRPr sz="2470" kern="1200">
          <a:solidFill>
            <a:schemeClr val="tx1"/>
          </a:solidFill>
          <a:latin typeface="+mn-lt"/>
          <a:ea typeface="+mn-ea"/>
          <a:cs typeface="+mn-cs"/>
        </a:defRPr>
      </a:lvl1pPr>
      <a:lvl2pPr marL="628472" algn="l" defTabSz="1256943" rtl="0" eaLnBrk="1" latinLnBrk="0" hangingPunct="1">
        <a:defRPr sz="2470" kern="1200">
          <a:solidFill>
            <a:schemeClr val="tx1"/>
          </a:solidFill>
          <a:latin typeface="+mn-lt"/>
          <a:ea typeface="+mn-ea"/>
          <a:cs typeface="+mn-cs"/>
        </a:defRPr>
      </a:lvl2pPr>
      <a:lvl3pPr marL="1256943" algn="l" defTabSz="1256943" rtl="0" eaLnBrk="1" latinLnBrk="0" hangingPunct="1">
        <a:defRPr sz="2470" kern="1200">
          <a:solidFill>
            <a:schemeClr val="tx1"/>
          </a:solidFill>
          <a:latin typeface="+mn-lt"/>
          <a:ea typeface="+mn-ea"/>
          <a:cs typeface="+mn-cs"/>
        </a:defRPr>
      </a:lvl3pPr>
      <a:lvl4pPr marL="1885415" algn="l" defTabSz="1256943" rtl="0" eaLnBrk="1" latinLnBrk="0" hangingPunct="1">
        <a:defRPr sz="2470" kern="1200">
          <a:solidFill>
            <a:schemeClr val="tx1"/>
          </a:solidFill>
          <a:latin typeface="+mn-lt"/>
          <a:ea typeface="+mn-ea"/>
          <a:cs typeface="+mn-cs"/>
        </a:defRPr>
      </a:lvl4pPr>
      <a:lvl5pPr marL="2513884" algn="l" defTabSz="1256943" rtl="0" eaLnBrk="1" latinLnBrk="0" hangingPunct="1">
        <a:defRPr sz="2470" kern="1200">
          <a:solidFill>
            <a:schemeClr val="tx1"/>
          </a:solidFill>
          <a:latin typeface="+mn-lt"/>
          <a:ea typeface="+mn-ea"/>
          <a:cs typeface="+mn-cs"/>
        </a:defRPr>
      </a:lvl5pPr>
      <a:lvl6pPr marL="3142358" algn="l" defTabSz="1256943" rtl="0" eaLnBrk="1" latinLnBrk="0" hangingPunct="1">
        <a:defRPr sz="2470" kern="1200">
          <a:solidFill>
            <a:schemeClr val="tx1"/>
          </a:solidFill>
          <a:latin typeface="+mn-lt"/>
          <a:ea typeface="+mn-ea"/>
          <a:cs typeface="+mn-cs"/>
        </a:defRPr>
      </a:lvl6pPr>
      <a:lvl7pPr marL="3770829" algn="l" defTabSz="1256943" rtl="0" eaLnBrk="1" latinLnBrk="0" hangingPunct="1">
        <a:defRPr sz="2470" kern="1200">
          <a:solidFill>
            <a:schemeClr val="tx1"/>
          </a:solidFill>
          <a:latin typeface="+mn-lt"/>
          <a:ea typeface="+mn-ea"/>
          <a:cs typeface="+mn-cs"/>
        </a:defRPr>
      </a:lvl7pPr>
      <a:lvl8pPr marL="4399301" algn="l" defTabSz="1256943" rtl="0" eaLnBrk="1" latinLnBrk="0" hangingPunct="1">
        <a:defRPr sz="2470" kern="1200">
          <a:solidFill>
            <a:schemeClr val="tx1"/>
          </a:solidFill>
          <a:latin typeface="+mn-lt"/>
          <a:ea typeface="+mn-ea"/>
          <a:cs typeface="+mn-cs"/>
        </a:defRPr>
      </a:lvl8pPr>
      <a:lvl9pPr marL="5027771" algn="l" defTabSz="1256943" rtl="0" eaLnBrk="1" latinLnBrk="0" hangingPunct="1">
        <a:defRPr sz="24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255613" y="3204696"/>
            <a:ext cx="21168432" cy="24231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chemeClr val="bg1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chemeClr val="bg1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chemeClr val="bg1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chemeClr val="bg1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405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https://sciforum.net/event/CTMID2026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3" y="6200719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333337" y="6604577"/>
            <a:ext cx="10185976" cy="6515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6604576"/>
            <a:ext cx="10185976" cy="6515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RESULTS &amp; DISCUSSION</a:t>
            </a:r>
            <a:endParaRPr lang="en-SG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CONCLUSION</a:t>
            </a:r>
            <a:endParaRPr lang="en-SG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FUTURE WORK / </a:t>
            </a:r>
            <a:r>
              <a:rPr lang="en-US" altLang="zh-CN"/>
              <a:t>REFERENCES</a:t>
            </a:r>
            <a:endParaRPr lang="en-US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 dirty="0"/>
              <a:t>METHOD</a:t>
            </a:r>
            <a:endParaRPr lang="en-SG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41FFE9-AC05-86AC-56FF-1F07973A19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319"/>
            <a:ext cx="21599525" cy="210456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Calibri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Jeff Lim Qi Ping</dc:creator>
  <cp:lastModifiedBy>Wang Zen</cp:lastModifiedBy>
  <cp:revision>4</cp:revision>
  <dcterms:created xsi:type="dcterms:W3CDTF">2026-02-13T09:27:37Z</dcterms:created>
  <dcterms:modified xsi:type="dcterms:W3CDTF">2026-06-02T03:30:39Z</dcterms:modified>
</cp:coreProperties>
</file>