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6F"/>
    <a:srgbClr val="B78195"/>
    <a:srgbClr val="B22A5C"/>
    <a:srgbClr val="FFFFFF"/>
    <a:srgbClr val="562B60"/>
    <a:srgbClr val="315F91"/>
    <a:srgbClr val="FD8AC5"/>
    <a:srgbClr val="2D7F2A"/>
    <a:srgbClr val="CC000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368A7F-26E0-4CD9-8431-34FF327AA796}" v="3" dt="2026-02-03T01:51:51.3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50" d="100"/>
          <a:sy n="50" d="100"/>
        </p:scale>
        <p:origin x="2070" y="-4620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Shan" userId="fc92ffdc-fda7-4333-9e64-cb23d903516e" providerId="ADAL" clId="{14A32C2E-C796-4ABB-AAE3-702CAB5B8A6C}"/>
    <pc:docChg chg="modSld">
      <pc:chgData name="Sylvie Shan" userId="fc92ffdc-fda7-4333-9e64-cb23d903516e" providerId="ADAL" clId="{14A32C2E-C796-4ABB-AAE3-702CAB5B8A6C}" dt="2026-02-03T01:51:51.294" v="10" actId="20577"/>
      <pc:docMkLst>
        <pc:docMk/>
      </pc:docMkLst>
      <pc:sldChg chg="modSp mod">
        <pc:chgData name="Sylvie Shan" userId="fc92ffdc-fda7-4333-9e64-cb23d903516e" providerId="ADAL" clId="{14A32C2E-C796-4ABB-AAE3-702CAB5B8A6C}" dt="2026-02-03T01:51:51.294" v="10" actId="20577"/>
        <pc:sldMkLst>
          <pc:docMk/>
          <pc:sldMk cId="0" sldId="256"/>
        </pc:sldMkLst>
        <pc:spChg chg="mod">
          <ac:chgData name="Sylvie Shan" userId="fc92ffdc-fda7-4333-9e64-cb23d903516e" providerId="ADAL" clId="{14A32C2E-C796-4ABB-AAE3-702CAB5B8A6C}" dt="2026-02-03T01:51:21.696" v="3" actId="207"/>
          <ac:spMkLst>
            <pc:docMk/>
            <pc:sldMk cId="0" sldId="256"/>
            <ac:spMk id="4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26.155" v="5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23.415" v="4" actId="20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28.701" v="6" actId="207"/>
          <ac:spMkLst>
            <pc:docMk/>
            <pc:sldMk cId="0" sldId="256"/>
            <ac:spMk id="33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31.040" v="7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13.537" v="2" actId="207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Sylvie Shan" userId="fc92ffdc-fda7-4333-9e64-cb23d903516e" providerId="ADAL" clId="{14A32C2E-C796-4ABB-AAE3-702CAB5B8A6C}" dt="2026-02-03T01:51:51.294" v="10" actId="20577"/>
          <ac:spMkLst>
            <pc:docMk/>
            <pc:sldMk cId="0" sldId="256"/>
            <ac:spMk id="2180" creationId="{00000000-0000-0000-0000-000000000000}"/>
          </ac:spMkLst>
        </pc:spChg>
        <pc:picChg chg="mod">
          <ac:chgData name="Sylvie Shan" userId="fc92ffdc-fda7-4333-9e64-cb23d903516e" providerId="ADAL" clId="{14A32C2E-C796-4ABB-AAE3-702CAB5B8A6C}" dt="2026-02-03T01:50:46.397" v="0" actId="14826"/>
          <ac:picMkLst>
            <pc:docMk/>
            <pc:sldMk cId="0" sldId="256"/>
            <ac:picMk id="6" creationId="{D79832BA-BFC7-51FD-9616-CFBA22BD90B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ECBS-IECNS2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+mj-lt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5D6F"/>
                </a:solidFill>
                <a:latin typeface="+mj-lt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5D6F"/>
                </a:solidFill>
                <a:latin typeface="+mj-lt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5D6F"/>
                </a:solidFill>
                <a:latin typeface="+mj-lt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005D6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+mj-lt"/>
                <a:hlinkClick r:id="rId3"/>
              </a:rPr>
              <a:t>https://sciforum.net/event/IECBS-IECNS2026</a:t>
            </a:r>
            <a:r>
              <a:rPr lang="en-US" altLang="en-US" sz="36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005D6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005D6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005D6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005D6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005D6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9832BA-BFC7-51FD-9616-CFBA22BD90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565"/>
            <a:ext cx="21396323" cy="36362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106</cp:revision>
  <dcterms:created xsi:type="dcterms:W3CDTF">2007-01-10T04:59:32Z</dcterms:created>
  <dcterms:modified xsi:type="dcterms:W3CDTF">2026-02-03T01:51:53Z</dcterms:modified>
</cp:coreProperties>
</file>