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A83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A99EA-F1DF-43DC-A966-8C239245A650}" v="6" dt="2026-03-06T06:26:43.0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812" y="-401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</pc:sldChg>
    </pc:docChg>
  </pc:docChgLst>
  <pc:docChgLst>
    <pc:chgData name="Chloe Lv" userId="4326c014-e688-409a-baf1-20d83aee95d2" providerId="ADAL" clId="{14A32C2E-C796-4ABB-AAE3-702CAB5B8A6C}"/>
    <pc:docChg chg="undo custSel modSld">
      <pc:chgData name="Chloe Lv" userId="4326c014-e688-409a-baf1-20d83aee95d2" providerId="ADAL" clId="{14A32C2E-C796-4ABB-AAE3-702CAB5B8A6C}" dt="2026-03-06T06:26:52.446" v="15" actId="207"/>
      <pc:docMkLst>
        <pc:docMk/>
      </pc:docMkLst>
      <pc:sldChg chg="modSp mod">
        <pc:chgData name="Chloe Lv" userId="4326c014-e688-409a-baf1-20d83aee95d2" providerId="ADAL" clId="{14A32C2E-C796-4ABB-AAE3-702CAB5B8A6C}" dt="2026-03-06T06:26:52.446" v="15" actId="207"/>
        <pc:sldMkLst>
          <pc:docMk/>
          <pc:sldMk cId="0" sldId="256"/>
        </pc:sldMkLst>
        <pc:spChg chg="mod">
          <ac:chgData name="Chloe Lv" userId="4326c014-e688-409a-baf1-20d83aee95d2" providerId="ADAL" clId="{14A32C2E-C796-4ABB-AAE3-702CAB5B8A6C}" dt="2026-03-06T06:25:10.617" v="7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Chloe Lv" userId="4326c014-e688-409a-baf1-20d83aee95d2" providerId="ADAL" clId="{14A32C2E-C796-4ABB-AAE3-702CAB5B8A6C}" dt="2026-03-06T06:24:58.728" v="5" actId="207"/>
          <ac:spMkLst>
            <pc:docMk/>
            <pc:sldMk cId="0" sldId="256"/>
            <ac:spMk id="24" creationId="{BD109E0B-5BBB-A6D4-6A62-B0F590A46034}"/>
          </ac:spMkLst>
        </pc:spChg>
        <pc:spChg chg="mod">
          <ac:chgData name="Chloe Lv" userId="4326c014-e688-409a-baf1-20d83aee95d2" providerId="ADAL" clId="{14A32C2E-C796-4ABB-AAE3-702CAB5B8A6C}" dt="2026-03-06T06:25:19.070" v="8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Chloe Lv" userId="4326c014-e688-409a-baf1-20d83aee95d2" providerId="ADAL" clId="{14A32C2E-C796-4ABB-AAE3-702CAB5B8A6C}" dt="2026-03-06T06:25:27.193" v="9" actId="207"/>
          <ac:spMkLst>
            <pc:docMk/>
            <pc:sldMk cId="0" sldId="256"/>
            <ac:spMk id="37" creationId="{1C42AFA9-ACEF-D51E-6A53-074D48C3C0BB}"/>
          </ac:spMkLst>
        </pc:spChg>
        <pc:spChg chg="mod">
          <ac:chgData name="Chloe Lv" userId="4326c014-e688-409a-baf1-20d83aee95d2" providerId="ADAL" clId="{14A32C2E-C796-4ABB-AAE3-702CAB5B8A6C}" dt="2026-03-06T06:25:31.517" v="10" actId="207"/>
          <ac:spMkLst>
            <pc:docMk/>
            <pc:sldMk cId="0" sldId="256"/>
            <ac:spMk id="40" creationId="{B0E3B256-1FAF-AC62-C3FF-13D46050BACD}"/>
          </ac:spMkLst>
        </pc:spChg>
        <pc:spChg chg="mod">
          <ac:chgData name="Chloe Lv" userId="4326c014-e688-409a-baf1-20d83aee95d2" providerId="ADAL" clId="{14A32C2E-C796-4ABB-AAE3-702CAB5B8A6C}" dt="2026-03-06T06:24:32.343" v="3" actId="20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Chloe Lv" userId="4326c014-e688-409a-baf1-20d83aee95d2" providerId="ADAL" clId="{14A32C2E-C796-4ABB-AAE3-702CAB5B8A6C}" dt="2026-03-06T06:26:52.446" v="15" actId="207"/>
          <ac:spMkLst>
            <pc:docMk/>
            <pc:sldMk cId="0" sldId="256"/>
            <ac:spMk id="2180" creationId="{00000000-0000-0000-0000-000000000000}"/>
          </ac:spMkLst>
        </pc:spChg>
        <pc:spChg chg="mod">
          <ac:chgData name="Chloe Lv" userId="4326c014-e688-409a-baf1-20d83aee95d2" providerId="ADAL" clId="{14A32C2E-C796-4ABB-AAE3-702CAB5B8A6C}" dt="2026-03-06T06:24:44.802" v="4" actId="692"/>
          <ac:spMkLst>
            <pc:docMk/>
            <pc:sldMk cId="0" sldId="256"/>
            <ac:spMk id="2181" creationId="{00000000-0000-0000-0000-000000000000}"/>
          </ac:spMkLst>
        </pc:spChg>
        <pc:picChg chg="mod">
          <ac:chgData name="Chloe Lv" userId="4326c014-e688-409a-baf1-20d83aee95d2" providerId="ADAL" clId="{14A32C2E-C796-4ABB-AAE3-702CAB5B8A6C}" dt="2026-03-06T06:24:19.126" v="2" actId="14826"/>
          <ac:picMkLst>
            <pc:docMk/>
            <pc:sldMk cId="0" sldId="256"/>
            <ac:picMk id="3" creationId="{9D30A99B-D11B-E8B3-644C-6FBAB396D57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ECC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A3A83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A3A83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https://sciforum.net/event/IECC2026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A3A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0A99B-D11B-E8B3-644C-6FBAB396D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91" y="19436"/>
            <a:ext cx="30175200" cy="294014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A3A83"/>
            </a:solidFill>
            <a:ln>
              <a:solidFill>
                <a:srgbClr val="1A3A83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A3A8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A3A8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A3A8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A3A83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5224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</vt:lpstr>
      <vt:lpstr>Suisse Int'l Bold</vt:lpstr>
      <vt:lpstr>Calibri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115</cp:revision>
  <dcterms:created xsi:type="dcterms:W3CDTF">2007-01-10T04:59:32Z</dcterms:created>
  <dcterms:modified xsi:type="dcterms:W3CDTF">2026-03-06T06:26:54Z</dcterms:modified>
</cp:coreProperties>
</file>