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E96"/>
    <a:srgbClr val="125F55"/>
    <a:srgbClr val="83A954"/>
    <a:srgbClr val="91B354"/>
    <a:srgbClr val="472192"/>
    <a:srgbClr val="2D7F2A"/>
    <a:srgbClr val="FFFFFF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8" d="100"/>
          <a:sy n="18" d="100"/>
        </p:scale>
        <p:origin x="3720" y="15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ECMA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2F5E96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24629" y="41838878"/>
            <a:ext cx="30199828" cy="1007964"/>
          </a:xfrm>
          <a:prstGeom prst="rect">
            <a:avLst/>
          </a:prstGeom>
          <a:solidFill>
            <a:srgbClr val="2F5E96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https://sciforum.net/event/IECMA2026  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2F5E96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2F5E9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2F5E9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2F5E9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2F5E9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DA72C5-6C17-BED8-9477-B1FC71DEC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350"/>
            <a:ext cx="30175203" cy="29401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5221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Arial</vt:lpstr>
      <vt:lpstr>Calibri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Diana Lacusteanu</cp:lastModifiedBy>
  <cp:revision>117</cp:revision>
  <dcterms:created xsi:type="dcterms:W3CDTF">2007-01-10T04:59:32Z</dcterms:created>
  <dcterms:modified xsi:type="dcterms:W3CDTF">2026-03-19T09:15:29Z</dcterms:modified>
</cp:coreProperties>
</file>