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2C41"/>
    <a:srgbClr val="843644"/>
    <a:srgbClr val="803242"/>
    <a:srgbClr val="78293F"/>
    <a:srgbClr val="4E0231"/>
    <a:srgbClr val="315F91"/>
    <a:srgbClr val="FD8AC5"/>
    <a:srgbClr val="2D7F2A"/>
    <a:srgbClr val="FF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E4EE73-A1A9-452D-8196-4A7E084C1F8A}" v="5" dt="2025-02-05T13:45:33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6" d="100"/>
          <a:sy n="36" d="100"/>
        </p:scale>
        <p:origin x="1819" y="-1618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ssell Wang" userId="cee697d0-1577-4212-8d77-71989d4fcc82" providerId="ADAL" clId="{32E4EE73-A1A9-452D-8196-4A7E084C1F8A}"/>
    <pc:docChg chg="undo custSel modSld">
      <pc:chgData name="Russell Wang" userId="cee697d0-1577-4212-8d77-71989d4fcc82" providerId="ADAL" clId="{32E4EE73-A1A9-452D-8196-4A7E084C1F8A}" dt="2025-02-05T13:45:54.516" v="19" actId="20577"/>
      <pc:docMkLst>
        <pc:docMk/>
      </pc:docMkLst>
      <pc:sldChg chg="addSp delSp modSp mod">
        <pc:chgData name="Russell Wang" userId="cee697d0-1577-4212-8d77-71989d4fcc82" providerId="ADAL" clId="{32E4EE73-A1A9-452D-8196-4A7E084C1F8A}" dt="2025-02-05T13:45:54.516" v="19" actId="20577"/>
        <pc:sldMkLst>
          <pc:docMk/>
          <pc:sldMk cId="0" sldId="256"/>
        </pc:sldMkLst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21.650" v="0" actId="339"/>
          <ac:spMkLst>
            <pc:docMk/>
            <pc:sldMk cId="0" sldId="256"/>
            <ac:spMk id="31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3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9:19.856" v="4" actId="2711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13:45:54.516" v="19" actId="20577"/>
          <ac:spMkLst>
            <pc:docMk/>
            <pc:sldMk cId="0" sldId="256"/>
            <ac:spMk id="2180" creationId="{00000000-0000-0000-0000-000000000000}"/>
          </ac:spMkLst>
        </pc:spChg>
        <pc:graphicFrameChg chg="add del mod">
          <ac:chgData name="Russell Wang" userId="cee697d0-1577-4212-8d77-71989d4fcc82" providerId="ADAL" clId="{32E4EE73-A1A9-452D-8196-4A7E084C1F8A}" dt="2025-02-05T13:45:33.187" v="8"/>
          <ac:graphicFrameMkLst>
            <pc:docMk/>
            <pc:sldMk cId="0" sldId="256"/>
            <ac:graphicFrameMk id="2" creationId="{EE2B2F42-954A-2749-4B47-E1A954AEA48A}"/>
          </ac:graphicFrameMkLst>
        </pc:graphicFrameChg>
        <pc:picChg chg="del">
          <ac:chgData name="Russell Wang" userId="cee697d0-1577-4212-8d77-71989d4fcc82" providerId="ADAL" clId="{32E4EE73-A1A9-452D-8196-4A7E084C1F8A}" dt="2025-02-05T13:45:32.308" v="5" actId="478"/>
          <ac:picMkLst>
            <pc:docMk/>
            <pc:sldMk cId="0" sldId="256"/>
            <ac:picMk id="3" creationId="{8EFF27C9-3C6A-F0B4-7E28-65387183919A}"/>
          </ac:picMkLst>
        </pc:picChg>
        <pc:picChg chg="add mod">
          <ac:chgData name="Russell Wang" userId="cee697d0-1577-4212-8d77-71989d4fcc82" providerId="ADAL" clId="{32E4EE73-A1A9-452D-8196-4A7E084C1F8A}" dt="2025-02-05T13:45:48.795" v="17" actId="14100"/>
          <ac:picMkLst>
            <pc:docMk/>
            <pc:sldMk cId="0" sldId="256"/>
            <ac:picMk id="6" creationId="{D79832BA-BFC7-51FD-9616-CFBA22BD90B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+mj-lt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803242"/>
                </a:solidFill>
                <a:latin typeface="+mj-lt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803242"/>
                </a:solidFill>
                <a:latin typeface="+mj-lt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803242"/>
                </a:solidFill>
                <a:latin typeface="+mj-lt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7B2C41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+mj-lt"/>
              </a:rPr>
              <a:t>https://sciforum.net/event/Designs2026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7B2C41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INTRODUCTION &amp; AIM </a:t>
            </a:r>
            <a:endParaRPr lang="en-SG" sz="36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7B2C41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RESULTS &amp; DISCUSSION</a:t>
            </a:r>
            <a:endParaRPr lang="en-SG" sz="3600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7B2C41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CONCLUSION</a:t>
            </a:r>
            <a:endParaRPr lang="en-SG" sz="3600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7B2C41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FUTURE WORK / </a:t>
            </a:r>
            <a:r>
              <a:rPr lang="en-US" altLang="zh-CN" sz="3600" dirty="0">
                <a:latin typeface="+mj-lt"/>
              </a:rPr>
              <a:t>REFERENCES</a:t>
            </a:r>
            <a:endParaRPr lang="en-US" sz="3600" dirty="0">
              <a:latin typeface="+mj-lt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7B2C41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METHOD</a:t>
            </a:r>
            <a:endParaRPr lang="en-SG" sz="3600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973DFF-2C2F-FEE5-2950-6A4015302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21396325" cy="36373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4898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107</cp:revision>
  <dcterms:created xsi:type="dcterms:W3CDTF">2007-01-10T04:59:32Z</dcterms:created>
  <dcterms:modified xsi:type="dcterms:W3CDTF">2025-04-18T11:50:59Z</dcterms:modified>
</cp:coreProperties>
</file>