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A60"/>
    <a:srgbClr val="096BC0"/>
    <a:srgbClr val="005AA8"/>
    <a:srgbClr val="0563B4"/>
    <a:srgbClr val="067A15"/>
    <a:srgbClr val="FF8039"/>
    <a:srgbClr val="FF7F39"/>
    <a:srgbClr val="2D7F2A"/>
    <a:srgbClr val="FF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9" d="100"/>
          <a:sy n="19" d="100"/>
        </p:scale>
        <p:origin x="3053" y="115"/>
      </p:cViewPr>
      <p:guideLst>
        <p:guide orient="horz" pos="9536"/>
        <p:guide pos="6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altLang="zh-CN" sz="3600" b="1" dirty="0">
                <a:solidFill>
                  <a:schemeClr val="bg1"/>
                </a:solidFill>
              </a:rPr>
              <a:t>https://sciforum.net/event/I</a:t>
            </a:r>
            <a:r>
              <a:rPr lang="ro-RO" altLang="zh-CN" sz="3600" b="1" dirty="0">
                <a:solidFill>
                  <a:schemeClr val="bg1"/>
                </a:solidFill>
              </a:rPr>
              <a:t>OCAT</a:t>
            </a:r>
            <a:r>
              <a:rPr lang="en-US" altLang="zh-CN" sz="3600" b="1" dirty="0">
                <a:solidFill>
                  <a:schemeClr val="bg1"/>
                </a:solidFill>
              </a:rPr>
              <a:t>202</a:t>
            </a:r>
            <a:r>
              <a:rPr lang="ro-RO" altLang="zh-CN" sz="3600" b="1" dirty="0">
                <a:solidFill>
                  <a:schemeClr val="bg1"/>
                </a:solidFill>
              </a:rPr>
              <a:t>6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5160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903"/>
            <a:ext cx="10090150" cy="645160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RESULTS &amp; DISCUSSION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994"/>
            <a:ext cx="10090150" cy="645160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CONCLUSION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8171"/>
            <a:ext cx="10090150" cy="645160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FUTURE WORK / REFERENCES</a:t>
            </a: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930"/>
            <a:ext cx="10090150" cy="645160"/>
          </a:xfrm>
          <a:prstGeom prst="rect">
            <a:avLst/>
          </a:prstGeom>
          <a:solidFill>
            <a:srgbClr val="376A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METHOD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99C1D6-0480-B4B5-9EDF-65EF8E56F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868" y="4972"/>
            <a:ext cx="21412617" cy="3640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Teodora-Felicia Sandru</cp:lastModifiedBy>
  <cp:revision>111</cp:revision>
  <dcterms:created xsi:type="dcterms:W3CDTF">2007-01-10T04:59:00Z</dcterms:created>
  <dcterms:modified xsi:type="dcterms:W3CDTF">2025-04-10T06:08:09Z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15EE4EB4CC1843E486073BF575266E45</vt:lpwstr>
  </property>
  <property fmtid="{D5CDD505-2E9C-101B-9397-08002B2CF9AE}" pid="3" name="KSOProductBuildVer">
    <vt:lpwstr>1033-11.2.0.11537</vt:lpwstr>
  </property>
</Properties>
</file>