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6831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7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CMD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AB683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AB683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AB683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AB683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" y="41702945"/>
            <a:ext cx="30150571" cy="1007964"/>
          </a:xfrm>
          <a:prstGeom prst="rect">
            <a:avLst/>
          </a:prstGeom>
          <a:solidFill>
            <a:srgbClr val="AB6831"/>
          </a:solidFill>
          <a:ln>
            <a:solidFill>
              <a:srgbClr val="125F55"/>
            </a:solidFill>
          </a:ln>
        </p:spPr>
        <p:txBody>
          <a:bodyPr wrap="square"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/>
              </a:rPr>
              <a:t>https://sciforum.net/event/CMD2026</a:t>
            </a: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 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AB6831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AB683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AB683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19" y="36489996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AB683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AB683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E46BD0-033A-DC79-1644-79FACFE33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21"/>
            <a:ext cx="30150572" cy="29377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5222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</vt:lpstr>
      <vt:lpstr>Suisse Int'l Bold</vt:lpstr>
      <vt:lpstr>Calibri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Ioana-Marcela Banu</cp:lastModifiedBy>
  <cp:revision>116</cp:revision>
  <dcterms:created xsi:type="dcterms:W3CDTF">2007-01-10T04:59:32Z</dcterms:created>
  <dcterms:modified xsi:type="dcterms:W3CDTF">2026-03-24T12:32:38Z</dcterms:modified>
</cp:coreProperties>
</file>