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BADE60"/>
    <a:srgbClr val="AA4F36"/>
    <a:srgbClr val="B94126"/>
    <a:srgbClr val="FFFFFF"/>
    <a:srgbClr val="2D7F2A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038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E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427036" y="5288873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  <a:t>https://sciforum.net/event/IOCE2026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74687" y="8027370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215900" y="8464462"/>
            <a:ext cx="10090150" cy="646331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bg1"/>
                </a:solidFill>
              </a:rPr>
              <a:t>INTRODUCTION &amp; AIM </a:t>
            </a:r>
            <a:endParaRPr lang="en-SG" sz="36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8464462"/>
            <a:ext cx="10090150" cy="646331"/>
          </a:xfrm>
          <a:prstGeom prst="rect">
            <a:avLst/>
          </a:prstGeom>
          <a:solidFill>
            <a:schemeClr val="accent3"/>
          </a:solidFill>
          <a:ln>
            <a:solidFill>
              <a:srgbClr val="BADE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9BBB5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9BBB5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9BBB5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1CB760-5BF8-D8D2-CFC0-D15E44D16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5598"/>
            <a:ext cx="21396325" cy="53490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Ana-Maria Prodan</cp:lastModifiedBy>
  <cp:revision>112</cp:revision>
  <dcterms:created xsi:type="dcterms:W3CDTF">2007-01-10T04:59:32Z</dcterms:created>
  <dcterms:modified xsi:type="dcterms:W3CDTF">2026-01-14T10:55:38Z</dcterms:modified>
</cp:coreProperties>
</file>