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829D"/>
    <a:srgbClr val="9A4D45"/>
    <a:srgbClr val="3D290E"/>
    <a:srgbClr val="472192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42" d="100"/>
          <a:sy n="42" d="100"/>
        </p:scale>
        <p:origin x="2604" y="30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20829D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https://sciforum.net/event/IOCAS2026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2082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2082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2082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2082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2082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5" name="Picture 4" descr="A green screen with white text&#10;&#10;Description automatically generated">
            <a:extLst>
              <a:ext uri="{FF2B5EF4-FFF2-40B4-BE49-F238E27FC236}">
                <a16:creationId xmlns:a16="http://schemas.microsoft.com/office/drawing/2014/main" id="{8D932D56-783F-46B1-AFB9-8455F525D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17" y="-26972"/>
            <a:ext cx="21650065" cy="36805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5037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Jidapa (Mind) Priewwongthong</cp:lastModifiedBy>
  <cp:revision>113</cp:revision>
  <dcterms:created xsi:type="dcterms:W3CDTF">2007-01-10T04:59:32Z</dcterms:created>
  <dcterms:modified xsi:type="dcterms:W3CDTF">2025-03-12T02:01:38Z</dcterms:modified>
</cp:coreProperties>
</file>