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551"/>
    <a:srgbClr val="906339"/>
    <a:srgbClr val="DF362F"/>
    <a:srgbClr val="315F91"/>
    <a:srgbClr val="FD8AC5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3120" y="3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https://sciforum.net/event/IOCUS2026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6" name="Picture 5" descr="A green and white text&#10;&#10;AI-generated content may be incorrect.">
            <a:extLst>
              <a:ext uri="{FF2B5EF4-FFF2-40B4-BE49-F238E27FC236}">
                <a16:creationId xmlns:a16="http://schemas.microsoft.com/office/drawing/2014/main" id="{997D6B47-77E8-912E-464E-37B601586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0920"/>
            <a:ext cx="21413787" cy="36403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4893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109</cp:revision>
  <dcterms:created xsi:type="dcterms:W3CDTF">2007-01-10T04:59:32Z</dcterms:created>
  <dcterms:modified xsi:type="dcterms:W3CDTF">2026-02-12T04:20:44Z</dcterms:modified>
</cp:coreProperties>
</file>