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E96"/>
    <a:srgbClr val="125F55"/>
    <a:srgbClr val="83A954"/>
    <a:srgbClr val="91B354"/>
    <a:srgbClr val="472192"/>
    <a:srgbClr val="2D7F2A"/>
    <a:srgbClr val="FFFFFF"/>
    <a:srgbClr val="CC0000"/>
    <a:srgbClr val="C60C3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25" d="100"/>
          <a:sy n="25" d="100"/>
        </p:scale>
        <p:origin x="1112" y="23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C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chemeClr val="tx2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41795799"/>
            <a:ext cx="30175200" cy="1007964"/>
          </a:xfrm>
          <a:prstGeom prst="rect">
            <a:avLst/>
          </a:prstGeom>
          <a:solidFill>
            <a:srgbClr val="2F5E96"/>
          </a:solidFill>
          <a:ln>
            <a:solidFill>
              <a:srgbClr val="125F55"/>
            </a:solidFill>
          </a:ln>
        </p:spPr>
        <p:txBody>
          <a:bodyPr wrap="square"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https://sciforum.net/event/IOCC2026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2F5E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2F5E96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2F5E96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2F5E96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2F5E96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2F5E96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AC5F27-DD9D-B2BC-8C55-072425E2A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4587"/>
            <a:ext cx="30175201" cy="29401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5227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Arial</vt:lpstr>
      <vt:lpstr>Calibri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Daria-Maria Tega</cp:lastModifiedBy>
  <cp:revision>116</cp:revision>
  <dcterms:created xsi:type="dcterms:W3CDTF">2007-01-10T04:59:32Z</dcterms:created>
  <dcterms:modified xsi:type="dcterms:W3CDTF">2026-03-03T12:27:26Z</dcterms:modified>
</cp:coreProperties>
</file>