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3A3"/>
    <a:srgbClr val="472192"/>
    <a:srgbClr val="2D7F2A"/>
    <a:srgbClr val="FFFFFF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7" d="100"/>
          <a:sy n="27" d="100"/>
        </p:scale>
        <p:origin x="3606" y="66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55613" y="3701955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45A3A3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https://sciforum.net/event/ECSA-12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2" y="6173525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217951" y="6455687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455688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pic>
        <p:nvPicPr>
          <p:cNvPr id="6" name="Picture 5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FE97B040-788C-C52A-1B17-07FA8BD68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660"/>
            <a:ext cx="21599525" cy="36719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111</cp:revision>
  <dcterms:created xsi:type="dcterms:W3CDTF">2007-01-10T04:59:32Z</dcterms:created>
  <dcterms:modified xsi:type="dcterms:W3CDTF">2025-02-28T06:02:44Z</dcterms:modified>
</cp:coreProperties>
</file>