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A3A3"/>
    <a:srgbClr val="472192"/>
    <a:srgbClr val="2D7F2A"/>
    <a:srgbClr val="FFFFFF"/>
    <a:srgbClr val="CC0000"/>
    <a:srgbClr val="C60C30"/>
    <a:srgbClr val="A50021"/>
    <a:srgbClr val="003478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7" d="100"/>
          <a:sy n="27" d="100"/>
        </p:scale>
        <p:origin x="3666" y="144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55613" y="3701955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28907525"/>
            <a:ext cx="21617154" cy="774053"/>
          </a:xfrm>
          <a:prstGeom prst="rect">
            <a:avLst/>
          </a:prstGeom>
          <a:solidFill>
            <a:srgbClr val="45A3A3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https://sciforum.net/event/ECSA-12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2" y="6173525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217951" y="6455687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6455688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RESULTS &amp; DISCUSSION</a:t>
            </a:r>
            <a:endParaRPr lang="en-SG" sz="3634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CONCLUSION</a:t>
            </a:r>
            <a:endParaRPr lang="en-SG" sz="3634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FUTURE WORK / </a:t>
            </a:r>
            <a:r>
              <a:rPr lang="en-US" altLang="zh-CN" sz="3634" dirty="0"/>
              <a:t>REFERENCES</a:t>
            </a:r>
            <a:endParaRPr lang="en-US" sz="3634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45A3A3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METHOD</a:t>
            </a:r>
            <a:endParaRPr lang="en-SG" sz="3634" dirty="0"/>
          </a:p>
        </p:txBody>
      </p:sp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49D8048C-B47C-4619-6E5C-BC1F734AB2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617154" cy="36749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5067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112</cp:revision>
  <dcterms:created xsi:type="dcterms:W3CDTF">2007-01-10T04:59:32Z</dcterms:created>
  <dcterms:modified xsi:type="dcterms:W3CDTF">2025-08-08T08:48:21Z</dcterms:modified>
</cp:coreProperties>
</file>