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A6B3"/>
    <a:srgbClr val="0BA3B1"/>
    <a:srgbClr val="1BBDCB"/>
    <a:srgbClr val="15B1BF"/>
    <a:srgbClr val="0A9BA7"/>
    <a:srgbClr val="0BA6B8"/>
    <a:srgbClr val="125F55"/>
    <a:srgbClr val="83A954"/>
    <a:srgbClr val="91B354"/>
    <a:srgbClr val="2F5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2" d="100"/>
          <a:sy n="12" d="100"/>
        </p:scale>
        <p:origin x="2368" y="9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0BA3B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BA3B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BA3B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BA3B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BBDCB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https://sciforum.net/event/IOCPC2026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FA6B3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FA6B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0A9BA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BA3B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5B1B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CD8D4B-7EEA-8CA1-EA19-7137AE1FF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8707"/>
            <a:ext cx="30175203" cy="2940148"/>
          </a:xfrm>
          <a:prstGeom prst="rect">
            <a:avLst/>
          </a:prstGeom>
          <a:solidFill>
            <a:srgbClr val="0BA6B8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5225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</vt:lpstr>
      <vt:lpstr>Suisse Int'l Bold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Greta Laura Balan</cp:lastModifiedBy>
  <cp:revision>117</cp:revision>
  <dcterms:created xsi:type="dcterms:W3CDTF">2007-01-10T04:59:32Z</dcterms:created>
  <dcterms:modified xsi:type="dcterms:W3CDTF">2026-03-26T07:43:55Z</dcterms:modified>
</cp:coreProperties>
</file>