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51A5"/>
    <a:srgbClr val="003399"/>
    <a:srgbClr val="003478"/>
    <a:srgbClr val="509A9A"/>
    <a:srgbClr val="472192"/>
    <a:srgbClr val="2D7F2A"/>
    <a:srgbClr val="FFFFFF"/>
    <a:srgbClr val="CC0000"/>
    <a:srgbClr val="C60C3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D100EA-5018-44D0-B449-02ACE17BFB28}" v="1" dt="2025-01-29T08:11:51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0" d="100"/>
          <a:sy n="20" d="100"/>
        </p:scale>
        <p:origin x="2928" y="-58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Bi2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55613" y="3701955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0070C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70C0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70C0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70C0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8907526"/>
            <a:ext cx="21617154" cy="77405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  <a:hlinkClick r:id="rId3"/>
              </a:rPr>
              <a:t>https://sciforum.net/event/IOCBi2026</a:t>
            </a:r>
            <a:endParaRPr lang="en-US" altLang="en-US" sz="3634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61545" y="6125109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613785" y="6455687"/>
            <a:ext cx="10185976" cy="651589"/>
          </a:xfrm>
          <a:prstGeom prst="rect">
            <a:avLst/>
          </a:prstGeom>
          <a:solidFill>
            <a:srgbClr val="00347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455688"/>
            <a:ext cx="10185976" cy="651589"/>
          </a:xfrm>
          <a:prstGeom prst="rect">
            <a:avLst/>
          </a:prstGeom>
          <a:solidFill>
            <a:srgbClr val="00347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RESULTS &amp; DISCUSSION</a:t>
            </a:r>
            <a:endParaRPr lang="en-SG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00347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CONCLUSION</a:t>
            </a:r>
            <a:endParaRPr lang="en-SG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00347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FUTURE WORK / </a:t>
            </a:r>
            <a:r>
              <a:rPr lang="en-US" altLang="zh-CN" dirty="0"/>
              <a:t>REFERENCES</a:t>
            </a:r>
            <a:endParaRPr lang="en-US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00347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METHOD</a:t>
            </a:r>
            <a:endParaRPr lang="en-SG" dirty="0"/>
          </a:p>
        </p:txBody>
      </p:sp>
      <p:pic>
        <p:nvPicPr>
          <p:cNvPr id="5" name="Picture 4" descr="A close up of a green and blue reptile skin&#10;&#10;AI-generated content may be incorrect.">
            <a:extLst>
              <a:ext uri="{FF2B5EF4-FFF2-40B4-BE49-F238E27FC236}">
                <a16:creationId xmlns:a16="http://schemas.microsoft.com/office/drawing/2014/main" id="{68BDBD28-6C74-42DF-AA3F-8E138457EE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99" y="-67875"/>
            <a:ext cx="21611124" cy="36738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5041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Ioana Vintila</cp:lastModifiedBy>
  <cp:revision>116</cp:revision>
  <dcterms:created xsi:type="dcterms:W3CDTF">2007-01-10T04:59:32Z</dcterms:created>
  <dcterms:modified xsi:type="dcterms:W3CDTF">2025-03-10T08:43:48Z</dcterms:modified>
</cp:coreProperties>
</file>