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6E"/>
    <a:srgbClr val="F3B7E9"/>
    <a:srgbClr val="00A38C"/>
    <a:srgbClr val="5A9B8B"/>
    <a:srgbClr val="FFFFFF"/>
    <a:srgbClr val="005F54"/>
    <a:srgbClr val="5F9058"/>
    <a:srgbClr val="4E829A"/>
    <a:srgbClr val="315F91"/>
    <a:srgbClr val="FD8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780" y="42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004F6E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https://sciforum.net/event/IOCBS2026</a:t>
            </a:r>
            <a:endParaRPr lang="en-US" altLang="en-US" sz="3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004F6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004F6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004F6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004F6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004F6E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 descr="A close up of a purple background&#10;&#10;AI-generated content may be incorrect.">
            <a:extLst>
              <a:ext uri="{FF2B5EF4-FFF2-40B4-BE49-F238E27FC236}">
                <a16:creationId xmlns:a16="http://schemas.microsoft.com/office/drawing/2014/main" id="{3809C82A-3DBB-41DC-B284-92DC94F1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12" y="33464"/>
            <a:ext cx="21413788" cy="36156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110</cp:revision>
  <dcterms:created xsi:type="dcterms:W3CDTF">2007-01-10T04:59:32Z</dcterms:created>
  <dcterms:modified xsi:type="dcterms:W3CDTF">2025-04-11T02:26:09Z</dcterms:modified>
</cp:coreProperties>
</file>