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094"/>
    <a:srgbClr val="A5A0BE"/>
    <a:srgbClr val="A6A1BF"/>
    <a:srgbClr val="FFFFFF"/>
    <a:srgbClr val="A5A0C0"/>
    <a:srgbClr val="A7A2C0"/>
    <a:srgbClr val="A49FBD"/>
    <a:srgbClr val="90A609"/>
    <a:srgbClr val="879B04"/>
    <a:srgbClr val="609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5" d="100"/>
          <a:sy n="25" d="100"/>
        </p:scale>
        <p:origin x="3750" y="9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96094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96094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96094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17463" y="29508439"/>
            <a:ext cx="21413788" cy="766774"/>
          </a:xfrm>
          <a:prstGeom prst="rect">
            <a:avLst/>
          </a:prstGeom>
          <a:solidFill>
            <a:srgbClr val="A5A0BE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https://sciforum.net/event/ASEC2025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463550" y="6723316"/>
            <a:ext cx="10090150" cy="646331"/>
          </a:xfrm>
          <a:prstGeom prst="rect">
            <a:avLst/>
          </a:prstGeom>
          <a:solidFill>
            <a:srgbClr val="A49FBD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</a:rPr>
              <a:t>INTRODUCTION &amp; AIM </a:t>
            </a:r>
            <a:endParaRPr lang="en-SG" sz="36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A7A2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A5A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A6A1B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A6A1B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AA1020-24AD-43E6-91E1-648128588A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119"/>
            <a:ext cx="21413787" cy="3640344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C514850-8191-5A1D-3A1A-5D0388476C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0" y="3127"/>
            <a:ext cx="21377003" cy="36340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4909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112</cp:revision>
  <dcterms:created xsi:type="dcterms:W3CDTF">2007-01-10T04:59:32Z</dcterms:created>
  <dcterms:modified xsi:type="dcterms:W3CDTF">2025-02-26T03:36:40Z</dcterms:modified>
</cp:coreProperties>
</file>