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7F"/>
    <a:srgbClr val="A4CFD0"/>
    <a:srgbClr val="692D1F"/>
    <a:srgbClr val="61271A"/>
    <a:srgbClr val="5DB068"/>
    <a:srgbClr val="005E2B"/>
    <a:srgbClr val="5F6E05"/>
    <a:srgbClr val="DF6359"/>
    <a:srgbClr val="A45049"/>
    <a:srgbClr val="A34F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445EDA-6708-4BF6-A21D-2567F118C058}" v="1" dt="2025-02-21T04:16:42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30" d="100"/>
          <a:sy n="30" d="100"/>
        </p:scale>
        <p:origin x="2242" y="-2712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jamin Tay" userId="0fd9eaae-fbb9-4bae-8953-2bdaedcb7cbb" providerId="ADAL" clId="{F0445EDA-6708-4BF6-A21D-2567F118C058}"/>
    <pc:docChg chg="undo custSel modSld">
      <pc:chgData name="Benjamin Tay" userId="0fd9eaae-fbb9-4bae-8953-2bdaedcb7cbb" providerId="ADAL" clId="{F0445EDA-6708-4BF6-A21D-2567F118C058}" dt="2025-02-21T04:18:13.736" v="17" actId="1076"/>
      <pc:docMkLst>
        <pc:docMk/>
      </pc:docMkLst>
      <pc:sldChg chg="addSp delSp modSp mod">
        <pc:chgData name="Benjamin Tay" userId="0fd9eaae-fbb9-4bae-8953-2bdaedcb7cbb" providerId="ADAL" clId="{F0445EDA-6708-4BF6-A21D-2567F118C058}" dt="2025-02-21T04:18:13.736" v="17" actId="1076"/>
        <pc:sldMkLst>
          <pc:docMk/>
          <pc:sldMk cId="0" sldId="256"/>
        </pc:sldMkLst>
        <pc:spChg chg="mod">
          <ac:chgData name="Benjamin Tay" userId="0fd9eaae-fbb9-4bae-8953-2bdaedcb7cbb" providerId="ADAL" clId="{F0445EDA-6708-4BF6-A21D-2567F118C058}" dt="2025-02-21T04:18:13.736" v="17" actId="1076"/>
          <ac:spMkLst>
            <pc:docMk/>
            <pc:sldMk cId="0" sldId="256"/>
            <ac:spMk id="2180" creationId="{00000000-0000-0000-0000-000000000000}"/>
          </ac:spMkLst>
        </pc:spChg>
        <pc:picChg chg="del mod">
          <ac:chgData name="Benjamin Tay" userId="0fd9eaae-fbb9-4bae-8953-2bdaedcb7cbb" providerId="ADAL" clId="{F0445EDA-6708-4BF6-A21D-2567F118C058}" dt="2025-02-21T04:17:45.416" v="12" actId="478"/>
          <ac:picMkLst>
            <pc:docMk/>
            <pc:sldMk cId="0" sldId="256"/>
            <ac:picMk id="3" creationId="{DB1A54F5-7A7C-0922-CCA7-A13BFF0203C5}"/>
          </ac:picMkLst>
        </pc:picChg>
        <pc:picChg chg="add mod">
          <ac:chgData name="Benjamin Tay" userId="0fd9eaae-fbb9-4bae-8953-2bdaedcb7cbb" providerId="ADAL" clId="{F0445EDA-6708-4BF6-A21D-2567F118C058}" dt="2025-02-21T04:17:53.538" v="13" actId="14100"/>
          <ac:picMkLst>
            <pc:docMk/>
            <pc:sldMk cId="0" sldId="256"/>
            <ac:picMk id="5" creationId="{195CD5D7-3736-0341-A6DD-1ADC0A65784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007C7F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https://sciforum.net/event/ecsoc-29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solidFill>
            <a:srgbClr val="5F6E05"/>
          </a:solidFill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007C7F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5" name="Picture 4" descr="A green and white text&#10;&#10;AI-generated content may be incorrect.">
            <a:extLst>
              <a:ext uri="{FF2B5EF4-FFF2-40B4-BE49-F238E27FC236}">
                <a16:creationId xmlns:a16="http://schemas.microsoft.com/office/drawing/2014/main" id="{195CD5D7-3736-0341-A6DD-1ADC0A657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" y="-94329"/>
            <a:ext cx="21365369" cy="36321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4911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116</cp:revision>
  <dcterms:created xsi:type="dcterms:W3CDTF">2007-01-10T04:59:32Z</dcterms:created>
  <dcterms:modified xsi:type="dcterms:W3CDTF">2025-02-21T04:18:16Z</dcterms:modified>
</cp:coreProperties>
</file>