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D19"/>
    <a:srgbClr val="ED6C18"/>
    <a:srgbClr val="2379C2"/>
    <a:srgbClr val="5F497A"/>
    <a:srgbClr val="FFFFFF"/>
    <a:srgbClr val="27B4AE"/>
    <a:srgbClr val="295F4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2460" y="16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0028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EE6D19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8026372"/>
            <a:ext cx="21617154" cy="774053"/>
          </a:xfrm>
          <a:prstGeom prst="rect">
            <a:avLst/>
          </a:prstGeom>
          <a:solidFill>
            <a:srgbClr val="ED6C18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</a:t>
            </a:r>
            <a:r>
              <a:rPr lang="en-US" altLang="zh-CN" sz="3634" b="1" dirty="0">
                <a:solidFill>
                  <a:schemeClr val="bg1"/>
                </a:solidFill>
                <a:latin typeface="Arial" panose="020B0604020202020204" pitchFamily="34" charset="0"/>
              </a:rPr>
              <a:t>ocma2026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238792" y="6023441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412694"/>
            <a:ext cx="10185976" cy="651589"/>
          </a:xfrm>
          <a:prstGeom prst="rect">
            <a:avLst/>
          </a:prstGeom>
          <a:solidFill>
            <a:srgbClr val="EE6D1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12693"/>
            <a:ext cx="10185976" cy="651589"/>
          </a:xfrm>
          <a:prstGeom prst="rect">
            <a:avLst/>
          </a:prstGeom>
          <a:solidFill>
            <a:srgbClr val="EE6D1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EE6D1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EE6D1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EE6D1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1580011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116</cp:revision>
  <dcterms:created xsi:type="dcterms:W3CDTF">2007-01-10T04:59:32Z</dcterms:created>
  <dcterms:modified xsi:type="dcterms:W3CDTF">2026-05-07T14:13:55Z</dcterms:modified>
</cp:coreProperties>
</file>