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9058"/>
    <a:srgbClr val="4E829A"/>
    <a:srgbClr val="315F91"/>
    <a:srgbClr val="FD8AC5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3750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5F9058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IECAG2025.sciforum.net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5F905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7" name="Picture 6" descr="A white text on a green background&#10;&#10;Description automatically generated">
            <a:extLst>
              <a:ext uri="{FF2B5EF4-FFF2-40B4-BE49-F238E27FC236}">
                <a16:creationId xmlns:a16="http://schemas.microsoft.com/office/drawing/2014/main" id="{63F93E93-2C08-077A-25D1-46B7AC66CF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3"/>
            <a:ext cx="21413787" cy="36403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4890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108</cp:revision>
  <dcterms:created xsi:type="dcterms:W3CDTF">2007-01-10T04:59:32Z</dcterms:created>
  <dcterms:modified xsi:type="dcterms:W3CDTF">2025-02-04T08:56:26Z</dcterms:modified>
</cp:coreProperties>
</file>