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4126"/>
    <a:srgbClr val="FFFFFF"/>
    <a:srgbClr val="2D7F2A"/>
    <a:srgbClr val="CC0000"/>
    <a:srgbClr val="C60C30"/>
    <a:srgbClr val="A50021"/>
    <a:srgbClr val="003478"/>
    <a:srgbClr val="003399"/>
    <a:srgbClr val="000066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50" d="100"/>
          <a:sy n="50" d="100"/>
        </p:scale>
        <p:origin x="922" y="-3307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6774"/>
          </a:xfrm>
          <a:prstGeom prst="rect">
            <a:avLst/>
          </a:prstGeom>
          <a:solidFill>
            <a:srgbClr val="B94126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chemeClr val="bg1"/>
                </a:solidFill>
                <a:latin typeface="Arial" panose="020B0604020202020204" pitchFamily="34" charset="0"/>
              </a:rPr>
              <a:t>IOCV2025.</a:t>
            </a: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</a:rPr>
              <a:t>sciforum.net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330200" y="6723318"/>
            <a:ext cx="10090150" cy="646331"/>
          </a:xfrm>
          <a:prstGeom prst="rect">
            <a:avLst/>
          </a:prstGeom>
          <a:solidFill>
            <a:srgbClr val="B9412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INTRODUCTION &amp; AIM </a:t>
            </a:r>
            <a:endParaRPr lang="en-SG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rgbClr val="B9412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RESULTS &amp; DISCUSSION</a:t>
            </a:r>
            <a:endParaRPr lang="en-SG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rgbClr val="B9412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CONCLUSION</a:t>
            </a:r>
            <a:endParaRPr lang="en-SG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rgbClr val="B9412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FUTURE WORK / </a:t>
            </a:r>
            <a:r>
              <a:rPr lang="en-US" altLang="zh-CN" sz="3600" dirty="0"/>
              <a:t>REFERENCES</a:t>
            </a:r>
            <a:endParaRPr lang="en-US" sz="3600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B9412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METHOD</a:t>
            </a:r>
            <a:endParaRPr lang="en-SG" sz="3600" dirty="0"/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DC9AC3B8-7F86-A7CD-F701-1F3F7956BE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936"/>
            <a:ext cx="21396325" cy="36373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4884</TotalTime>
  <Words>28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Theodora Felegean</cp:lastModifiedBy>
  <cp:revision>106</cp:revision>
  <dcterms:created xsi:type="dcterms:W3CDTF">2007-01-10T04:59:32Z</dcterms:created>
  <dcterms:modified xsi:type="dcterms:W3CDTF">2025-01-28T12:35:44Z</dcterms:modified>
</cp:coreProperties>
</file>