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9A9A"/>
    <a:srgbClr val="5651A5"/>
    <a:srgbClr val="472192"/>
    <a:srgbClr val="2D7F2A"/>
    <a:srgbClr val="FFFFFF"/>
    <a:srgbClr val="CC0000"/>
    <a:srgbClr val="C60C30"/>
    <a:srgbClr val="A50021"/>
    <a:srgbClr val="00347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D100EA-5018-44D0-B449-02ACE17BFB28}" v="1" dt="2025-01-29T08:11:51.6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0" d="100"/>
          <a:sy n="20" d="100"/>
        </p:scale>
        <p:origin x="2928" y="-58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oana Vintila" userId="4fb45bf7-d825-46b6-a26d-f3f1e96c44fb" providerId="ADAL" clId="{33D100EA-5018-44D0-B449-02ACE17BFB28}"/>
    <pc:docChg chg="modSld">
      <pc:chgData name="Ioana Vintila" userId="4fb45bf7-d825-46b6-a26d-f3f1e96c44fb" providerId="ADAL" clId="{33D100EA-5018-44D0-B449-02ACE17BFB28}" dt="2025-01-29T08:11:42.712" v="38"/>
      <pc:docMkLst>
        <pc:docMk/>
      </pc:docMkLst>
      <pc:sldChg chg="modSp mod">
        <pc:chgData name="Ioana Vintila" userId="4fb45bf7-d825-46b6-a26d-f3f1e96c44fb" providerId="ADAL" clId="{33D100EA-5018-44D0-B449-02ACE17BFB28}" dt="2025-01-29T08:11:42.712" v="38"/>
        <pc:sldMkLst>
          <pc:docMk/>
          <pc:sldMk cId="0" sldId="256"/>
        </pc:sldMkLst>
        <pc:spChg chg="mod">
          <ac:chgData name="Ioana Vintila" userId="4fb45bf7-d825-46b6-a26d-f3f1e96c44fb" providerId="ADAL" clId="{33D100EA-5018-44D0-B449-02ACE17BFB28}" dt="2025-01-29T08:11:42.712" v="38"/>
          <ac:spMkLst>
            <pc:docMk/>
            <pc:sldMk cId="0" sldId="256"/>
            <ac:spMk id="218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iforum.net/event/IOCNu2025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255613" y="3701955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8907526"/>
            <a:ext cx="21617154" cy="77405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 dirty="0">
                <a:solidFill>
                  <a:schemeClr val="bg1"/>
                </a:solidFill>
                <a:latin typeface="Arial" panose="020B0604020202020204" pitchFamily="34" charset="0"/>
                <a:hlinkClick r:id="rId3"/>
              </a:rPr>
              <a:t>https://sciforum.net/event/IOCNu2025</a:t>
            </a:r>
            <a:endParaRPr lang="en-US" altLang="en-US" sz="3634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61545" y="6125109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217951" y="6455687"/>
            <a:ext cx="10185976" cy="651589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6455688"/>
            <a:ext cx="10185976" cy="651589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RESULTS &amp; DISCUSSION</a:t>
            </a:r>
            <a:endParaRPr lang="en-SG" sz="3634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CONCLUSION</a:t>
            </a:r>
            <a:endParaRPr lang="en-SG" sz="3634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FUTURE WORK / </a:t>
            </a:r>
            <a:r>
              <a:rPr lang="en-US" altLang="zh-CN" sz="3634" dirty="0"/>
              <a:t>REFERENCES</a:t>
            </a:r>
            <a:endParaRPr lang="en-US" sz="3634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METHOD</a:t>
            </a:r>
            <a:endParaRPr lang="en-SG" sz="3634" dirty="0"/>
          </a:p>
        </p:txBody>
      </p:sp>
      <p:pic>
        <p:nvPicPr>
          <p:cNvPr id="3" name="Picture 2" descr="A green background with white text&#10;&#10;Description automatically generated">
            <a:extLst>
              <a:ext uri="{FF2B5EF4-FFF2-40B4-BE49-F238E27FC236}">
                <a16:creationId xmlns:a16="http://schemas.microsoft.com/office/drawing/2014/main" id="{B7AE3CA2-A8D2-C70F-E756-D8254DA9F7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629" y="-1"/>
            <a:ext cx="21617154" cy="36446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5038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Ioana Vintila</cp:lastModifiedBy>
  <cp:revision>113</cp:revision>
  <dcterms:created xsi:type="dcterms:W3CDTF">2007-01-10T04:59:32Z</dcterms:created>
  <dcterms:modified xsi:type="dcterms:W3CDTF">2025-01-29T08:11:54Z</dcterms:modified>
</cp:coreProperties>
</file>