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599525" cy="28800425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61863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23727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85590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47454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309317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71181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33044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94908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6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8E8E"/>
    <a:srgbClr val="45A3A3"/>
    <a:srgbClr val="472192"/>
    <a:srgbClr val="2D7F2A"/>
    <a:srgbClr val="FFFFFF"/>
    <a:srgbClr val="CC0000"/>
    <a:srgbClr val="C60C30"/>
    <a:srgbClr val="A50021"/>
    <a:srgbClr val="00347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7" d="100"/>
          <a:sy n="27" d="100"/>
        </p:scale>
        <p:origin x="3666" y="186"/>
      </p:cViewPr>
      <p:guideLst>
        <p:guide orient="horz" pos="9072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4538"/>
            <a:ext cx="27892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1pPr>
    <a:lvl2pPr marL="461863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2pPr>
    <a:lvl3pPr marL="923727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85590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47454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5pPr>
    <a:lvl6pPr marL="2309317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6pPr>
    <a:lvl7pPr marL="2771181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7pPr>
    <a:lvl8pPr marL="3233044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8pPr>
    <a:lvl9pPr marL="3694908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05013" y="744538"/>
            <a:ext cx="27892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946801"/>
            <a:ext cx="18359596" cy="6173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9929" y="16320242"/>
            <a:ext cx="15119668" cy="73601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9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7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69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59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4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195" y="5093410"/>
            <a:ext cx="11369750" cy="1084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7449" y="5093410"/>
            <a:ext cx="33756758" cy="1084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213" y="18506948"/>
            <a:ext cx="18359596" cy="5720084"/>
          </a:xfrm>
        </p:spPr>
        <p:txBody>
          <a:bodyPr anchor="t"/>
          <a:lstStyle>
            <a:lvl1pPr algn="l">
              <a:defRPr sz="1302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213" y="12206855"/>
            <a:ext cx="18359596" cy="6300091"/>
          </a:xfrm>
        </p:spPr>
        <p:txBody>
          <a:bodyPr anchor="b"/>
          <a:lstStyle>
            <a:lvl1pPr marL="0" indent="0">
              <a:buNone/>
              <a:defRPr sz="6562">
                <a:solidFill>
                  <a:schemeClr val="tx1">
                    <a:tint val="75000"/>
                  </a:schemeClr>
                </a:solidFill>
              </a:defRPr>
            </a:lvl1pPr>
            <a:lvl2pPr marL="1489911" indent="0">
              <a:buNone/>
              <a:defRPr sz="5855">
                <a:solidFill>
                  <a:schemeClr val="tx1">
                    <a:tint val="75000"/>
                  </a:schemeClr>
                </a:solidFill>
              </a:defRPr>
            </a:lvl2pPr>
            <a:lvl3pPr marL="2979822" indent="0">
              <a:buNone/>
              <a:defRPr sz="5249">
                <a:solidFill>
                  <a:schemeClr val="tx1">
                    <a:tint val="75000"/>
                  </a:schemeClr>
                </a:solidFill>
              </a:defRPr>
            </a:lvl3pPr>
            <a:lvl4pPr marL="446973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4pPr>
            <a:lvl5pPr marL="595964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5pPr>
            <a:lvl6pPr marL="7449558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6pPr>
            <a:lvl7pPr marL="8939469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7448" y="29667108"/>
            <a:ext cx="22563255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50692" y="29667108"/>
            <a:ext cx="22563252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79" y="1153354"/>
            <a:ext cx="19439573" cy="480007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977" y="6446764"/>
            <a:ext cx="9543541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9977" y="9133470"/>
            <a:ext cx="9543541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262" y="6446764"/>
            <a:ext cx="9547290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262" y="9133470"/>
            <a:ext cx="9547290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80" y="1146684"/>
            <a:ext cx="7106095" cy="4880072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4815" y="1146691"/>
            <a:ext cx="12074734" cy="24580365"/>
          </a:xfrm>
        </p:spPr>
        <p:txBody>
          <a:bodyPr/>
          <a:lstStyle>
            <a:lvl1pPr>
              <a:defRPr sz="10399"/>
            </a:lvl1pPr>
            <a:lvl2pPr>
              <a:defRPr sz="9087"/>
            </a:lvl2pPr>
            <a:lvl3pPr>
              <a:defRPr sz="7773"/>
            </a:lvl3pPr>
            <a:lvl4pPr>
              <a:defRPr sz="6562"/>
            </a:lvl4pPr>
            <a:lvl5pPr>
              <a:defRPr sz="6562"/>
            </a:lvl5pPr>
            <a:lvl6pPr>
              <a:defRPr sz="6562"/>
            </a:lvl6pPr>
            <a:lvl7pPr>
              <a:defRPr sz="6562"/>
            </a:lvl7pPr>
            <a:lvl8pPr>
              <a:defRPr sz="6562"/>
            </a:lvl8pPr>
            <a:lvl9pPr>
              <a:defRPr sz="65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980" y="6026763"/>
            <a:ext cx="7106095" cy="19700293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661" y="20160299"/>
            <a:ext cx="12959715" cy="2380037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3661" y="2573372"/>
            <a:ext cx="12959715" cy="17280255"/>
          </a:xfrm>
        </p:spPr>
        <p:txBody>
          <a:bodyPr rtlCol="0">
            <a:normAutofit/>
          </a:bodyPr>
          <a:lstStyle>
            <a:lvl1pPr marL="0" indent="0">
              <a:buNone/>
              <a:defRPr sz="10399"/>
            </a:lvl1pPr>
            <a:lvl2pPr marL="1489911" indent="0">
              <a:buNone/>
              <a:defRPr sz="9087"/>
            </a:lvl2pPr>
            <a:lvl3pPr marL="2979822" indent="0">
              <a:buNone/>
              <a:defRPr sz="7773"/>
            </a:lvl3pPr>
            <a:lvl4pPr marL="4469734" indent="0">
              <a:buNone/>
              <a:defRPr sz="6562"/>
            </a:lvl4pPr>
            <a:lvl5pPr marL="5959644" indent="0">
              <a:buNone/>
              <a:defRPr sz="6562"/>
            </a:lvl5pPr>
            <a:lvl6pPr marL="7449558" indent="0">
              <a:buNone/>
              <a:defRPr sz="6562"/>
            </a:lvl6pPr>
            <a:lvl7pPr marL="8939469" indent="0">
              <a:buNone/>
              <a:defRPr sz="6562"/>
            </a:lvl7pPr>
            <a:lvl8pPr marL="10429381" indent="0">
              <a:buNone/>
              <a:defRPr sz="6562"/>
            </a:lvl8pPr>
            <a:lvl9pPr marL="11919292" indent="0">
              <a:buNone/>
              <a:defRPr sz="6562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3661" y="22540334"/>
            <a:ext cx="12959715" cy="3380048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80137" y="1153769"/>
            <a:ext cx="19439252" cy="479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80137" y="6720250"/>
            <a:ext cx="19439252" cy="19006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40" y="26693742"/>
            <a:ext cx="5040103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79865" y="26693742"/>
            <a:ext cx="6839796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79287" y="26693742"/>
            <a:ext cx="5040102" cy="1532821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38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79273" rtl="0" eaLnBrk="0" fontAlgn="base" hangingPunct="0">
        <a:spcBef>
          <a:spcPct val="0"/>
        </a:spcBef>
        <a:spcAft>
          <a:spcPct val="0"/>
        </a:spcAft>
        <a:defRPr sz="1433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2pPr>
      <a:lvl3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3pPr>
      <a:lvl4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4pPr>
      <a:lvl5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5pPr>
      <a:lvl6pPr marL="461554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6pPr>
      <a:lvl7pPr marL="92311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7pPr>
      <a:lvl8pPr marL="1384665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8pPr>
      <a:lvl9pPr marL="184622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9pPr>
    </p:titleStyle>
    <p:bodyStyle>
      <a:lvl1pPr marL="1117028" indent="-1117028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99" kern="1200">
          <a:solidFill>
            <a:schemeClr val="tx1"/>
          </a:solidFill>
          <a:latin typeface="+mn-lt"/>
          <a:ea typeface="+mn-ea"/>
          <a:cs typeface="+mn-cs"/>
        </a:defRPr>
      </a:lvl1pPr>
      <a:lvl2pPr marL="2419959" indent="-931123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87" kern="1200">
          <a:solidFill>
            <a:schemeClr val="tx1"/>
          </a:solidFill>
          <a:latin typeface="+mn-lt"/>
          <a:ea typeface="+mn-ea"/>
          <a:cs typeface="+mn-cs"/>
        </a:defRPr>
      </a:lvl2pPr>
      <a:lvl3pPr marL="3724492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73" kern="1200">
          <a:solidFill>
            <a:schemeClr val="tx1"/>
          </a:solidFill>
          <a:latin typeface="+mn-lt"/>
          <a:ea typeface="+mn-ea"/>
          <a:cs typeface="+mn-cs"/>
        </a:defRPr>
      </a:lvl3pPr>
      <a:lvl4pPr marL="5213327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62" kern="1200">
          <a:solidFill>
            <a:schemeClr val="tx1"/>
          </a:solidFill>
          <a:latin typeface="+mn-lt"/>
          <a:ea typeface="+mn-ea"/>
          <a:cs typeface="+mn-cs"/>
        </a:defRPr>
      </a:lvl4pPr>
      <a:lvl5pPr marL="6703765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62" kern="1200">
          <a:solidFill>
            <a:schemeClr val="tx1"/>
          </a:solidFill>
          <a:latin typeface="+mn-lt"/>
          <a:ea typeface="+mn-ea"/>
          <a:cs typeface="+mn-cs"/>
        </a:defRPr>
      </a:lvl5pPr>
      <a:lvl6pPr marL="8194511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6pPr>
      <a:lvl7pPr marL="9684425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7pPr>
      <a:lvl8pPr marL="11174336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8pPr>
      <a:lvl9pPr marL="12664247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1pPr>
      <a:lvl2pPr marL="148991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2pPr>
      <a:lvl3pPr marL="297982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3pPr>
      <a:lvl4pPr marL="446973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4pPr>
      <a:lvl5pPr marL="595964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5pPr>
      <a:lvl6pPr marL="7449558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6pPr>
      <a:lvl7pPr marL="8939469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7pPr>
      <a:lvl8pPr marL="1042938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8pPr>
      <a:lvl9pPr marL="1191929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60258" y="-1026990"/>
            <a:ext cx="307695" cy="30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18">
              <a:latin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97B040-788C-C52A-1B17-07FA8BD681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742"/>
            <a:ext cx="21599522" cy="3596111"/>
          </a:xfrm>
          <a:prstGeom prst="rect">
            <a:avLst/>
          </a:prstGeom>
        </p:spPr>
      </p:pic>
      <p:sp>
        <p:nvSpPr>
          <p:cNvPr id="2" name="TextBox 6">
            <a:extLst>
              <a:ext uri="{FF2B5EF4-FFF2-40B4-BE49-F238E27FC236}">
                <a16:creationId xmlns:a16="http://schemas.microsoft.com/office/drawing/2014/main" id="{10BB4BAA-4636-8C05-7717-655E37CCAC25}"/>
              </a:ext>
            </a:extLst>
          </p:cNvPr>
          <p:cNvSpPr/>
          <p:nvPr/>
        </p:nvSpPr>
        <p:spPr>
          <a:xfrm>
            <a:off x="5272964" y="18140063"/>
            <a:ext cx="7413625" cy="1252537"/>
          </a:xfrm>
          <a:prstGeom prst="rect">
            <a:avLst/>
          </a:prstGeom>
          <a:noFill/>
          <a:ln w="9525">
            <a:noFill/>
          </a:ln>
        </p:spPr>
        <p:txBody>
          <a:bodyPr lIns="214064" tIns="107032" rIns="214064" bIns="107032">
            <a:spAutoFit/>
          </a:bodyPr>
          <a:lstStyle/>
          <a:p>
            <a:pPr defTabSz="4060825">
              <a:buFont typeface="Arial" panose="020B0604020202020204" pitchFamily="34" charset="0"/>
              <a:buNone/>
              <a:defRPr/>
            </a:pPr>
            <a:endParaRPr lang="zh-CN" altLang="zh-CN" sz="6760" noProof="1">
              <a:solidFill>
                <a:srgbClr val="000000"/>
              </a:solidFill>
              <a:latin typeface="Times New Roman" panose="02020603050405020304" pitchFamily="18" charset="0"/>
              <a:cs typeface="+mn-cs"/>
              <a:sym typeface="Times New Roman" panose="02020603050405020304" pitchFamily="18" charset="0"/>
            </a:endParaRP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2EFFBC09-B12D-9741-5751-34216BD8B773}"/>
              </a:ext>
            </a:extLst>
          </p:cNvPr>
          <p:cNvSpPr/>
          <p:nvPr/>
        </p:nvSpPr>
        <p:spPr>
          <a:xfrm>
            <a:off x="3094831" y="6171735"/>
            <a:ext cx="14708188" cy="681038"/>
          </a:xfrm>
          <a:prstGeom prst="rect">
            <a:avLst/>
          </a:prstGeom>
          <a:noFill/>
          <a:ln w="9525">
            <a:noFill/>
          </a:ln>
        </p:spPr>
        <p:txBody>
          <a:bodyPr lIns="214064" tIns="107032" rIns="214064" bIns="107032" anchor="ctr">
            <a:spAutoFit/>
          </a:bodyPr>
          <a:lstStyle/>
          <a:p>
            <a:pPr marL="0" marR="0" lvl="0" indent="0" algn="ctr" defTabSz="4060825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304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cs"/>
                <a:sym typeface="Arial" panose="020B0604020202020204" pitchFamily="34" charset="0"/>
              </a:rPr>
              <a:t>(</a:t>
            </a:r>
            <a:r>
              <a:rPr kumimoji="0" lang="en-US" altLang="zh-CN" sz="304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Affiliation information</a:t>
            </a:r>
            <a:r>
              <a:rPr kumimoji="0" lang="en-US" altLang="zh-CN" sz="304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  <a:sym typeface="Arial" panose="020B0604020202020204" pitchFamily="34" charset="0"/>
              </a:rPr>
              <a:t>,</a:t>
            </a:r>
            <a:r>
              <a:rPr kumimoji="0" lang="zh-CN" altLang="en-US" sz="304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cs"/>
                <a:sym typeface="Arial" panose="020B0604020202020204" pitchFamily="34" charset="0"/>
              </a:rPr>
              <a:t>　*</a:t>
            </a:r>
            <a:r>
              <a:rPr kumimoji="0" lang="en-US" altLang="zh-CN" sz="304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E-mail: ***@***.**.**</a:t>
            </a:r>
            <a:r>
              <a:rPr lang="en-US" altLang="zh-CN" sz="3040" kern="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)</a:t>
            </a:r>
            <a:r>
              <a:rPr lang="zh-CN" altLang="en-US" sz="3040" kern="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 </a:t>
            </a:r>
            <a:r>
              <a:rPr lang="en-US" altLang="zh-CN" sz="3040" kern="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--</a:t>
            </a:r>
            <a:r>
              <a:rPr kumimoji="0" lang="en-US" altLang="zh-CN" sz="304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Times New Roman font size </a:t>
            </a:r>
            <a:r>
              <a:rPr kumimoji="0" lang="zh-CN" altLang="en-US" sz="304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36</a:t>
            </a:r>
            <a:endParaRPr kumimoji="0" lang="en-US" altLang="zh-CN" sz="304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+mn-cs"/>
              <a:sym typeface="Times New Roman" panose="02020603050405020304" pitchFamily="18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B3244F8A-372E-D4C7-F1BF-81BE0CECB8C3}"/>
              </a:ext>
            </a:extLst>
          </p:cNvPr>
          <p:cNvSpPr>
            <a:spLocks noChangeAspect="1"/>
          </p:cNvSpPr>
          <p:nvPr/>
        </p:nvSpPr>
        <p:spPr>
          <a:xfrm>
            <a:off x="3324283" y="6701582"/>
            <a:ext cx="15054262" cy="1800225"/>
          </a:xfrm>
          <a:prstGeom prst="rect">
            <a:avLst/>
          </a:prstGeom>
          <a:noFill/>
          <a:ln w="9525">
            <a:noFill/>
          </a:ln>
        </p:spPr>
        <p:txBody>
          <a:bodyPr lIns="214064" tIns="107032" rIns="214064" bIns="107032" anchor="ctr"/>
          <a:lstStyle/>
          <a:p>
            <a:pPr algn="just" defTabSz="4060825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2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                                                                                   </a:t>
            </a:r>
            <a:r>
              <a:rPr lang="en-US" altLang="zh-CN" sz="32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Content</a:t>
            </a:r>
            <a:r>
              <a:rPr lang="en-US" altLang="zh-CN" sz="3200" noProof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……………………………………………………………………………………………………………………………………………</a:t>
            </a:r>
            <a:r>
              <a:rPr lang="en-US" altLang="zh-CN" sz="32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..--</a:t>
            </a:r>
            <a:r>
              <a:rPr lang="en-US" altLang="zh-CN" sz="33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Times New Roman font size </a:t>
            </a:r>
            <a:r>
              <a:rPr lang="en-US" altLang="en-US" sz="3300" noProof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Times New Roman" panose="02020603050405020304" pitchFamily="18" charset="0"/>
              </a:rPr>
              <a:t>3</a:t>
            </a:r>
            <a:r>
              <a:rPr lang="en-US" altLang="zh-CN" sz="33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8</a:t>
            </a:r>
            <a:endParaRPr lang="en-US" altLang="en-US" sz="3200" noProof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8" name="Rectangle 27">
            <a:extLst>
              <a:ext uri="{FF2B5EF4-FFF2-40B4-BE49-F238E27FC236}">
                <a16:creationId xmlns:a16="http://schemas.microsoft.com/office/drawing/2014/main" id="{B515AC6E-A87A-340A-6B74-4D230E597B0F}"/>
              </a:ext>
            </a:extLst>
          </p:cNvPr>
          <p:cNvSpPr/>
          <p:nvPr/>
        </p:nvSpPr>
        <p:spPr>
          <a:xfrm>
            <a:off x="685405" y="8031422"/>
            <a:ext cx="10543698" cy="4267392"/>
          </a:xfrm>
          <a:prstGeom prst="rect">
            <a:avLst/>
          </a:prstGeom>
          <a:noFill/>
          <a:ln w="9525">
            <a:noFill/>
          </a:ln>
        </p:spPr>
        <p:txBody>
          <a:bodyPr wrap="square" lIns="214064" tIns="107032" rIns="214064" bIns="107032">
            <a:spAutoFit/>
          </a:bodyPr>
          <a:lstStyle/>
          <a:p>
            <a:pPr algn="just" defTabSz="4060825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200" noProof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cs typeface="+mn-cs"/>
                <a:sym typeface="Times New Roman" panose="02020603050405020304" pitchFamily="18" charset="0"/>
              </a:rPr>
              <a:t> </a:t>
            </a:r>
            <a:r>
              <a:rPr lang="en-US" altLang="zh-CN" sz="32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Content</a:t>
            </a:r>
            <a:r>
              <a:rPr lang="en-US" altLang="zh-CN" sz="3200" noProof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r>
              <a:rPr lang="en-US" altLang="zh-CN" sz="32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--</a:t>
            </a:r>
            <a:r>
              <a:rPr lang="en-US" altLang="zh-CN" sz="30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Times New Roman font size </a:t>
            </a:r>
            <a:r>
              <a:rPr lang="en-US" altLang="en-US" sz="3000" noProof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Times New Roman" panose="02020603050405020304" pitchFamily="18" charset="0"/>
              </a:rPr>
              <a:t>3</a:t>
            </a:r>
            <a:r>
              <a:rPr lang="en-US" altLang="zh-CN" sz="30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8</a:t>
            </a:r>
            <a:endParaRPr lang="en-US" altLang="en-US" sz="3200" noProof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9" name="Rectangle 30">
            <a:extLst>
              <a:ext uri="{FF2B5EF4-FFF2-40B4-BE49-F238E27FC236}">
                <a16:creationId xmlns:a16="http://schemas.microsoft.com/office/drawing/2014/main" id="{EFFFEBD4-54F1-2150-EDC0-177FAFED45ED}"/>
              </a:ext>
            </a:extLst>
          </p:cNvPr>
          <p:cNvSpPr/>
          <p:nvPr/>
        </p:nvSpPr>
        <p:spPr>
          <a:xfrm>
            <a:off x="897701" y="19939162"/>
            <a:ext cx="19607152" cy="1937395"/>
          </a:xfrm>
          <a:prstGeom prst="rect">
            <a:avLst/>
          </a:prstGeom>
          <a:noFill/>
          <a:ln w="9525">
            <a:noFill/>
          </a:ln>
        </p:spPr>
        <p:txBody>
          <a:bodyPr wrap="square" lIns="214064" tIns="107032" rIns="214064" bIns="107032">
            <a:spAutoFit/>
          </a:bodyPr>
          <a:lstStyle/>
          <a:p>
            <a:pPr algn="just" defTabSz="4060825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200" noProof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cs typeface="+mn-cs"/>
                <a:sym typeface="Times New Roman" panose="02020603050405020304" pitchFamily="18" charset="0"/>
              </a:rPr>
              <a:t>     </a:t>
            </a:r>
            <a:r>
              <a:rPr lang="en-US" altLang="zh-CN" sz="32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Content</a:t>
            </a:r>
            <a:r>
              <a:rPr lang="en-US" altLang="zh-CN" sz="3200" noProof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………………………………………………………………………………………………………………………………………………………………………………………</a:t>
            </a:r>
            <a:r>
              <a:rPr lang="en-US" altLang="zh-CN" sz="32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--</a:t>
            </a:r>
            <a:r>
              <a:rPr lang="en-US" altLang="zh-CN" sz="30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Times New Roman font size </a:t>
            </a:r>
            <a:r>
              <a:rPr lang="en-US" altLang="en-US" sz="3000" noProof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Times New Roman" panose="02020603050405020304" pitchFamily="18" charset="0"/>
              </a:rPr>
              <a:t>3</a:t>
            </a:r>
            <a:r>
              <a:rPr lang="en-US" altLang="zh-CN" sz="30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8</a:t>
            </a:r>
            <a:endParaRPr lang="en-US" altLang="en-US" sz="3200" noProof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1" name="Rectangle 33">
            <a:extLst>
              <a:ext uri="{FF2B5EF4-FFF2-40B4-BE49-F238E27FC236}">
                <a16:creationId xmlns:a16="http://schemas.microsoft.com/office/drawing/2014/main" id="{74DB1889-62E8-12F9-4D96-B8F3CEDC6F2F}"/>
              </a:ext>
            </a:extLst>
          </p:cNvPr>
          <p:cNvSpPr/>
          <p:nvPr/>
        </p:nvSpPr>
        <p:spPr>
          <a:xfrm>
            <a:off x="0" y="16885600"/>
            <a:ext cx="9285287" cy="650875"/>
          </a:xfrm>
          <a:prstGeom prst="rect">
            <a:avLst/>
          </a:prstGeom>
          <a:noFill/>
          <a:ln w="9525">
            <a:noFill/>
          </a:ln>
        </p:spPr>
        <p:txBody>
          <a:bodyPr lIns="214064" tIns="107032" rIns="214064" bIns="107032" anchor="ctr">
            <a:spAutoFit/>
          </a:bodyPr>
          <a:lstStyle/>
          <a:p>
            <a:pPr algn="ctr" defTabSz="4060825" eaLnBrk="0" hangingPunct="0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2365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Fig 2  XXX XXX XXX XXX XXX XXX</a:t>
            </a:r>
            <a:endParaRPr lang="zh-CN" altLang="en-US" sz="2365" noProof="1">
              <a:solidFill>
                <a:srgbClr val="000000"/>
              </a:solidFill>
              <a:latin typeface="Times New Roman" panose="02020603050405020304" pitchFamily="18" charset="0"/>
              <a:cs typeface="+mn-cs"/>
              <a:sym typeface="Times New Roman" panose="02020603050405020304" pitchFamily="18" charset="0"/>
            </a:endParaRPr>
          </a:p>
        </p:txBody>
      </p:sp>
      <p:sp>
        <p:nvSpPr>
          <p:cNvPr id="12" name="Rectangle 34">
            <a:extLst>
              <a:ext uri="{FF2B5EF4-FFF2-40B4-BE49-F238E27FC236}">
                <a16:creationId xmlns:a16="http://schemas.microsoft.com/office/drawing/2014/main" id="{22B4F1BF-2907-8B5B-1843-E324A4E39C67}"/>
              </a:ext>
            </a:extLst>
          </p:cNvPr>
          <p:cNvSpPr/>
          <p:nvPr/>
        </p:nvSpPr>
        <p:spPr>
          <a:xfrm>
            <a:off x="5376833" y="19672437"/>
            <a:ext cx="10045700" cy="650875"/>
          </a:xfrm>
          <a:prstGeom prst="rect">
            <a:avLst/>
          </a:prstGeom>
          <a:noFill/>
          <a:ln w="9525">
            <a:noFill/>
          </a:ln>
        </p:spPr>
        <p:txBody>
          <a:bodyPr lIns="214064" tIns="107032" rIns="214064" bIns="107032" anchor="ctr">
            <a:spAutoFit/>
          </a:bodyPr>
          <a:lstStyle/>
          <a:p>
            <a:pPr algn="ctr" defTabSz="4060825" eaLnBrk="0" hangingPunct="0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2365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Fig 3  XXX XXX XXX XXX XXX XXX</a:t>
            </a:r>
            <a:endParaRPr lang="zh-CN" altLang="en-US" sz="2365" noProof="1">
              <a:solidFill>
                <a:srgbClr val="000000"/>
              </a:solidFill>
              <a:latin typeface="Times New Roman" panose="02020603050405020304" pitchFamily="18" charset="0"/>
              <a:cs typeface="+mn-cs"/>
              <a:sym typeface="Times New Roman" panose="02020603050405020304" pitchFamily="18" charset="0"/>
            </a:endParaRPr>
          </a:p>
        </p:txBody>
      </p:sp>
      <p:sp>
        <p:nvSpPr>
          <p:cNvPr id="13" name="直接连接符 15">
            <a:extLst>
              <a:ext uri="{FF2B5EF4-FFF2-40B4-BE49-F238E27FC236}">
                <a16:creationId xmlns:a16="http://schemas.microsoft.com/office/drawing/2014/main" id="{C401DCFD-311D-1492-AB6C-243204FF41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7628" y="5803366"/>
            <a:ext cx="19686467" cy="22543"/>
          </a:xfrm>
          <a:prstGeom prst="line">
            <a:avLst/>
          </a:prstGeom>
          <a:noFill/>
          <a:ln w="25400">
            <a:solidFill>
              <a:srgbClr val="A08E8E"/>
            </a:solidFill>
            <a:bevel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4060825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8000" b="0" i="0" u="none" strike="noStrike" kern="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+mn-cs"/>
            </a:endParaRPr>
          </a:p>
        </p:txBody>
      </p:sp>
      <p:pic>
        <p:nvPicPr>
          <p:cNvPr id="14" name="Picture 19" descr="D:\2009-2012微生物资源中心\会议文件\ICCC13\poster模板\pic1.jpg">
            <a:extLst>
              <a:ext uri="{FF2B5EF4-FFF2-40B4-BE49-F238E27FC236}">
                <a16:creationId xmlns:a16="http://schemas.microsoft.com/office/drawing/2014/main" id="{B34A9392-F012-5FC6-244C-03E5C6253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7870" y="8628559"/>
            <a:ext cx="4913312" cy="3522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2">
            <a:extLst>
              <a:ext uri="{FF2B5EF4-FFF2-40B4-BE49-F238E27FC236}">
                <a16:creationId xmlns:a16="http://schemas.microsoft.com/office/drawing/2014/main" id="{3C1461D2-F472-F1BD-232A-5EAB6E8A30EA}"/>
              </a:ext>
            </a:extLst>
          </p:cNvPr>
          <p:cNvSpPr/>
          <p:nvPr/>
        </p:nvSpPr>
        <p:spPr>
          <a:xfrm>
            <a:off x="15421768" y="9609204"/>
            <a:ext cx="3101975" cy="949325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>
            <a:spAutoFit/>
          </a:bodyPr>
          <a:lstStyle/>
          <a:p>
            <a:pPr marL="0" marR="0" lvl="0" indent="0" algn="ctr" defTabSz="40608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5575" b="0" i="0" u="none" strike="noStrike" kern="0" cap="none" spc="0" normalizeH="0" baseline="0" noProof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华文彩云" panose="02010800040101010101" pitchFamily="2" charset="-122"/>
                <a:ea typeface="华文彩云" panose="02010800040101010101" pitchFamily="2" charset="-122"/>
                <a:cs typeface="+mn-cs"/>
              </a:rPr>
              <a:t>Fig 1</a:t>
            </a:r>
            <a:endParaRPr kumimoji="0" lang="zh-CN" altLang="en-US" sz="5575" b="0" i="0" u="none" strike="noStrike" kern="0" cap="none" spc="0" normalizeH="0" baseline="0" noProof="1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华文彩云" panose="02010800040101010101" pitchFamily="2" charset="-122"/>
              <a:ea typeface="华文彩云" panose="02010800040101010101" pitchFamily="2" charset="-122"/>
              <a:cs typeface="+mn-cs"/>
            </a:endParaRPr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34B56E3A-88F6-C59B-9F1D-B6D2191577A2}"/>
              </a:ext>
            </a:extLst>
          </p:cNvPr>
          <p:cNvSpPr/>
          <p:nvPr/>
        </p:nvSpPr>
        <p:spPr>
          <a:xfrm>
            <a:off x="9116413" y="18239512"/>
            <a:ext cx="2871787" cy="950913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>
            <a:spAutoFit/>
          </a:bodyPr>
          <a:lstStyle/>
          <a:p>
            <a:pPr marL="0" marR="0" lvl="0" indent="0" defTabSz="40608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5575" b="0" i="0" u="none" strike="noStrike" kern="0" cap="none" spc="0" normalizeH="0" baseline="0" noProof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华文彩云" panose="02010800040101010101" pitchFamily="2" charset="-122"/>
                <a:ea typeface="华文彩云" panose="02010800040101010101" pitchFamily="2" charset="-122"/>
                <a:cs typeface="+mn-cs"/>
                <a:sym typeface="Arial" panose="020B0604020202020204" pitchFamily="34" charset="0"/>
              </a:rPr>
              <a:t>Fig 3</a:t>
            </a:r>
            <a:endParaRPr kumimoji="0" lang="zh-CN" altLang="en-US" sz="5575" b="0" i="0" u="none" strike="noStrike" kern="0" cap="none" spc="0" normalizeH="0" baseline="0" noProof="1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华文彩云" panose="02010800040101010101" pitchFamily="2" charset="-122"/>
              <a:ea typeface="华文彩云" panose="02010800040101010101" pitchFamily="2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3E8C70EF-A67A-9C27-0509-33DE6DA0152E}"/>
              </a:ext>
            </a:extLst>
          </p:cNvPr>
          <p:cNvSpPr/>
          <p:nvPr/>
        </p:nvSpPr>
        <p:spPr>
          <a:xfrm>
            <a:off x="3356768" y="4658385"/>
            <a:ext cx="14420850" cy="784225"/>
          </a:xfrm>
          <a:prstGeom prst="rect">
            <a:avLst/>
          </a:prstGeom>
          <a:noFill/>
          <a:ln w="9525">
            <a:noFill/>
          </a:ln>
        </p:spPr>
        <p:txBody>
          <a:bodyPr lIns="214064" tIns="107032" rIns="214064" bIns="107032" anchor="ctr">
            <a:spAutoFit/>
          </a:bodyPr>
          <a:lstStyle/>
          <a:p>
            <a:pPr marL="0" marR="0" lvl="0" indent="0" algn="ctr" defTabSz="4060825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372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Authors</a:t>
            </a:r>
            <a:endParaRPr kumimoji="0" lang="zh-CN" altLang="en-US" sz="372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E78EAA9A-0816-78D4-6C2F-4494EC366D30}"/>
              </a:ext>
            </a:extLst>
          </p:cNvPr>
          <p:cNvSpPr/>
          <p:nvPr/>
        </p:nvSpPr>
        <p:spPr>
          <a:xfrm>
            <a:off x="3850480" y="3825390"/>
            <a:ext cx="13308013" cy="836613"/>
          </a:xfrm>
          <a:prstGeom prst="rect">
            <a:avLst/>
          </a:prstGeom>
          <a:noFill/>
          <a:ln w="9525">
            <a:noFill/>
          </a:ln>
        </p:spPr>
        <p:txBody>
          <a:bodyPr lIns="214064" tIns="107032" rIns="214064" bIns="107032" anchor="ctr">
            <a:spAutoFit/>
          </a:bodyPr>
          <a:lstStyle/>
          <a:p>
            <a:pPr algn="ctr" defTabSz="4060825" eaLnBrk="0" hangingPunct="0">
              <a:buFont typeface="Arial" panose="020B0604020202020204" pitchFamily="34" charset="0"/>
              <a:buNone/>
              <a:defRPr/>
            </a:pPr>
            <a:r>
              <a:rPr lang="en-US" altLang="zh-CN" sz="4055" noProof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+mn-cs"/>
                <a:sym typeface="Times New Roman" panose="02020603050405020304" pitchFamily="18" charset="0"/>
              </a:rPr>
              <a:t>Title</a:t>
            </a:r>
          </a:p>
        </p:txBody>
      </p:sp>
      <p:sp>
        <p:nvSpPr>
          <p:cNvPr id="10" name="Rectangle 32">
            <a:extLst>
              <a:ext uri="{FF2B5EF4-FFF2-40B4-BE49-F238E27FC236}">
                <a16:creationId xmlns:a16="http://schemas.microsoft.com/office/drawing/2014/main" id="{2576C9F5-74D6-0175-601D-1D11C07D2E30}"/>
              </a:ext>
            </a:extLst>
          </p:cNvPr>
          <p:cNvSpPr/>
          <p:nvPr/>
        </p:nvSpPr>
        <p:spPr>
          <a:xfrm>
            <a:off x="12426910" y="12144818"/>
            <a:ext cx="6400800" cy="728662"/>
          </a:xfrm>
          <a:prstGeom prst="rect">
            <a:avLst/>
          </a:prstGeom>
          <a:noFill/>
          <a:ln w="9525">
            <a:noFill/>
          </a:ln>
        </p:spPr>
        <p:txBody>
          <a:bodyPr lIns="214064" tIns="107032" rIns="214064" bIns="107032" anchor="ctr">
            <a:spAutoFit/>
          </a:bodyPr>
          <a:lstStyle/>
          <a:p>
            <a:pPr algn="ctr" defTabSz="4060825" eaLnBrk="0" hangingPunct="0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r>
              <a:rPr lang="zh-CN" altLang="en-US" sz="279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　</a:t>
            </a:r>
            <a:r>
              <a:rPr lang="en-US" altLang="zh-CN" sz="2365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      Fig 1  XXX XXX XXX XXX XXX XXX</a:t>
            </a:r>
            <a:endParaRPr lang="zh-CN" altLang="en-US" sz="2365" noProof="1">
              <a:solidFill>
                <a:srgbClr val="000000"/>
              </a:solidFill>
              <a:latin typeface="Times New Roman" panose="02020603050405020304" pitchFamily="18" charset="0"/>
              <a:cs typeface="+mn-cs"/>
              <a:sym typeface="Times New Roman" panose="02020603050405020304" pitchFamily="18" charset="0"/>
            </a:endParaRPr>
          </a:p>
        </p:txBody>
      </p:sp>
      <p:pic>
        <p:nvPicPr>
          <p:cNvPr id="24" name="Picture 19" descr="D:\2009-2012微生物资源中心\会议文件\ICCC13\poster模板\pic1.jpg">
            <a:extLst>
              <a:ext uri="{FF2B5EF4-FFF2-40B4-BE49-F238E27FC236}">
                <a16:creationId xmlns:a16="http://schemas.microsoft.com/office/drawing/2014/main" id="{F1BA4AFC-80E4-120A-ADD7-FED3A03B6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628" y="13366516"/>
            <a:ext cx="4913312" cy="3522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8">
            <a:extLst>
              <a:ext uri="{FF2B5EF4-FFF2-40B4-BE49-F238E27FC236}">
                <a16:creationId xmlns:a16="http://schemas.microsoft.com/office/drawing/2014/main" id="{7C036339-01A1-6023-29CB-CE8C8AA112C8}"/>
              </a:ext>
            </a:extLst>
          </p:cNvPr>
          <p:cNvSpPr/>
          <p:nvPr/>
        </p:nvSpPr>
        <p:spPr>
          <a:xfrm>
            <a:off x="1774090" y="14353918"/>
            <a:ext cx="3100387" cy="949325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>
            <a:spAutoFit/>
          </a:bodyPr>
          <a:lstStyle/>
          <a:p>
            <a:pPr marL="0" marR="0" lvl="0" indent="0" algn="ctr" defTabSz="406082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5575" b="0" i="0" u="none" strike="noStrike" kern="0" cap="none" spc="0" normalizeH="0" baseline="0" noProof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华文彩云" panose="02010800040101010101" pitchFamily="2" charset="-122"/>
                <a:ea typeface="华文彩云" panose="02010800040101010101" pitchFamily="2" charset="-122"/>
                <a:cs typeface="+mn-cs"/>
                <a:sym typeface="Arial" panose="020B0604020202020204" pitchFamily="34" charset="0"/>
              </a:rPr>
              <a:t>Fig 2</a:t>
            </a:r>
            <a:endParaRPr kumimoji="0" lang="zh-CN" altLang="en-US" sz="5575" b="0" i="0" u="none" strike="noStrike" kern="0" cap="none" spc="0" normalizeH="0" baseline="0" noProof="1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华文彩云" panose="02010800040101010101" pitchFamily="2" charset="-122"/>
              <a:ea typeface="华文彩云" panose="02010800040101010101" pitchFamily="2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25" name="Rectangle 27">
            <a:extLst>
              <a:ext uri="{FF2B5EF4-FFF2-40B4-BE49-F238E27FC236}">
                <a16:creationId xmlns:a16="http://schemas.microsoft.com/office/drawing/2014/main" id="{2C8AE504-EFFA-07C3-021B-E9ABA847FB85}"/>
              </a:ext>
            </a:extLst>
          </p:cNvPr>
          <p:cNvSpPr/>
          <p:nvPr/>
        </p:nvSpPr>
        <p:spPr>
          <a:xfrm>
            <a:off x="10601549" y="13163164"/>
            <a:ext cx="10543698" cy="4267392"/>
          </a:xfrm>
          <a:prstGeom prst="rect">
            <a:avLst/>
          </a:prstGeom>
          <a:noFill/>
          <a:ln w="9525">
            <a:noFill/>
          </a:ln>
        </p:spPr>
        <p:txBody>
          <a:bodyPr wrap="square" lIns="214064" tIns="107032" rIns="214064" bIns="107032">
            <a:spAutoFit/>
          </a:bodyPr>
          <a:lstStyle/>
          <a:p>
            <a:pPr algn="just" defTabSz="4060825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200" noProof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cs typeface="+mn-cs"/>
                <a:sym typeface="Times New Roman" panose="02020603050405020304" pitchFamily="18" charset="0"/>
              </a:rPr>
              <a:t> </a:t>
            </a:r>
            <a:r>
              <a:rPr lang="en-US" altLang="zh-CN" sz="32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Content</a:t>
            </a:r>
            <a:r>
              <a:rPr lang="en-US" altLang="zh-CN" sz="3200" noProof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r>
              <a:rPr lang="en-US" altLang="zh-CN" sz="32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--</a:t>
            </a:r>
            <a:r>
              <a:rPr lang="en-US" altLang="zh-CN" sz="30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Times New Roman font size </a:t>
            </a:r>
            <a:r>
              <a:rPr lang="en-US" altLang="en-US" sz="3000" noProof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Times New Roman" panose="02020603050405020304" pitchFamily="18" charset="0"/>
              </a:rPr>
              <a:t>3</a:t>
            </a:r>
            <a:r>
              <a:rPr lang="en-US" altLang="zh-CN" sz="30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8</a:t>
            </a:r>
            <a:endParaRPr lang="en-US" altLang="en-US" sz="3200" noProof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26" name="Rectangle 30">
            <a:extLst>
              <a:ext uri="{FF2B5EF4-FFF2-40B4-BE49-F238E27FC236}">
                <a16:creationId xmlns:a16="http://schemas.microsoft.com/office/drawing/2014/main" id="{436BFA27-33D3-8222-A8D3-C97583A2A8D0}"/>
              </a:ext>
            </a:extLst>
          </p:cNvPr>
          <p:cNvSpPr/>
          <p:nvPr/>
        </p:nvSpPr>
        <p:spPr>
          <a:xfrm>
            <a:off x="868362" y="21997911"/>
            <a:ext cx="19607152" cy="1937395"/>
          </a:xfrm>
          <a:prstGeom prst="rect">
            <a:avLst/>
          </a:prstGeom>
          <a:noFill/>
          <a:ln w="9525">
            <a:noFill/>
          </a:ln>
        </p:spPr>
        <p:txBody>
          <a:bodyPr wrap="square" lIns="214064" tIns="107032" rIns="214064" bIns="107032">
            <a:spAutoFit/>
          </a:bodyPr>
          <a:lstStyle/>
          <a:p>
            <a:pPr algn="just" defTabSz="4060825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200" noProof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cs typeface="+mn-cs"/>
                <a:sym typeface="Times New Roman" panose="02020603050405020304" pitchFamily="18" charset="0"/>
              </a:rPr>
              <a:t>     </a:t>
            </a:r>
            <a:r>
              <a:rPr lang="en-US" altLang="zh-CN" sz="32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Content</a:t>
            </a:r>
            <a:r>
              <a:rPr lang="en-US" altLang="zh-CN" sz="3200" noProof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………………………………………………………………………………………………………………………………………………………………………………………</a:t>
            </a:r>
            <a:r>
              <a:rPr lang="en-US" altLang="zh-CN" sz="32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--</a:t>
            </a:r>
            <a:r>
              <a:rPr lang="en-US" altLang="zh-CN" sz="30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Times New Roman font size </a:t>
            </a:r>
            <a:r>
              <a:rPr lang="en-US" altLang="en-US" sz="3000" noProof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Times New Roman" panose="02020603050405020304" pitchFamily="18" charset="0"/>
              </a:rPr>
              <a:t>3</a:t>
            </a:r>
            <a:r>
              <a:rPr lang="en-US" altLang="zh-CN" sz="30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8</a:t>
            </a:r>
            <a:endParaRPr lang="en-US" altLang="en-US" sz="3200" noProof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51FC67AD-C170-FABF-CB95-C453E2829826}"/>
              </a:ext>
            </a:extLst>
          </p:cNvPr>
          <p:cNvSpPr/>
          <p:nvPr/>
        </p:nvSpPr>
        <p:spPr>
          <a:xfrm>
            <a:off x="946943" y="23815135"/>
            <a:ext cx="19607152" cy="1937395"/>
          </a:xfrm>
          <a:prstGeom prst="rect">
            <a:avLst/>
          </a:prstGeom>
          <a:noFill/>
          <a:ln w="9525">
            <a:noFill/>
          </a:ln>
        </p:spPr>
        <p:txBody>
          <a:bodyPr wrap="square" lIns="214064" tIns="107032" rIns="214064" bIns="107032">
            <a:spAutoFit/>
          </a:bodyPr>
          <a:lstStyle/>
          <a:p>
            <a:pPr algn="just" defTabSz="4060825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3200" noProof="1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49" charset="-122"/>
                <a:cs typeface="+mn-cs"/>
                <a:sym typeface="Times New Roman" panose="02020603050405020304" pitchFamily="18" charset="0"/>
              </a:rPr>
              <a:t>     </a:t>
            </a:r>
            <a:r>
              <a:rPr lang="en-US" altLang="zh-CN" sz="32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Content</a:t>
            </a:r>
            <a:r>
              <a:rPr lang="en-US" altLang="zh-CN" sz="3200" noProof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………………………………………………………………………………………………………………………………………………………………………………………</a:t>
            </a:r>
            <a:r>
              <a:rPr lang="en-US" altLang="zh-CN" sz="32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--</a:t>
            </a:r>
            <a:r>
              <a:rPr lang="en-US" altLang="zh-CN" sz="30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Times New Roman font size </a:t>
            </a:r>
            <a:r>
              <a:rPr lang="en-US" altLang="en-US" sz="3000" noProof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Times New Roman" panose="02020603050405020304" pitchFamily="18" charset="0"/>
              </a:rPr>
              <a:t>3</a:t>
            </a:r>
            <a:r>
              <a:rPr lang="en-US" altLang="zh-CN" sz="3000" noProof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  <a:sym typeface="Times New Roman" panose="02020603050405020304" pitchFamily="18" charset="0"/>
              </a:rPr>
              <a:t>8</a:t>
            </a:r>
            <a:endParaRPr lang="en-US" altLang="en-US" sz="3200" noProof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17f8ab9-bc70-4901-a8ac-c4b71563637c}" enabled="0" method="" siteId="{a17f8ab9-bc70-4901-a8ac-c4b71563637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5184</TotalTime>
  <Words>104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STCaiyun</vt:lpstr>
      <vt:lpstr>Arial</vt:lpstr>
      <vt:lpstr>Calibri</vt:lpstr>
      <vt:lpstr>Times New Roman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Man Luo</cp:lastModifiedBy>
  <cp:revision>117</cp:revision>
  <dcterms:created xsi:type="dcterms:W3CDTF">2007-01-10T04:59:32Z</dcterms:created>
  <dcterms:modified xsi:type="dcterms:W3CDTF">2025-04-02T09:23:03Z</dcterms:modified>
</cp:coreProperties>
</file>