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599525" cy="28800425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61863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23727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85590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47454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309317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71181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33044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94908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072" userDrawn="1">
          <p15:clr>
            <a:srgbClr val="A4A3A4"/>
          </p15:clr>
        </p15:guide>
        <p15:guide id="2" pos="68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285E"/>
    <a:srgbClr val="7EBFEA"/>
    <a:srgbClr val="588715"/>
    <a:srgbClr val="D5E6BE"/>
    <a:srgbClr val="295F45"/>
    <a:srgbClr val="2D7F2A"/>
    <a:srgbClr val="FFFFFF"/>
    <a:srgbClr val="CC0000"/>
    <a:srgbClr val="C60C3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28" d="100"/>
          <a:sy n="28" d="100"/>
        </p:scale>
        <p:origin x="3594" y="192"/>
      </p:cViewPr>
      <p:guideLst>
        <p:guide orient="horz" pos="9072"/>
        <p:guide pos="68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4538"/>
            <a:ext cx="27892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1pPr>
    <a:lvl2pPr marL="461863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2pPr>
    <a:lvl3pPr marL="923727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85590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47454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5pPr>
    <a:lvl6pPr marL="2309317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6pPr>
    <a:lvl7pPr marL="2771181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7pPr>
    <a:lvl8pPr marL="3233044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8pPr>
    <a:lvl9pPr marL="3694908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05013" y="744538"/>
            <a:ext cx="2789237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8946801"/>
            <a:ext cx="18359596" cy="61734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9929" y="16320242"/>
            <a:ext cx="15119668" cy="736010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89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79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69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59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49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39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195" y="5093410"/>
            <a:ext cx="11369750" cy="1084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27449" y="5093410"/>
            <a:ext cx="33756758" cy="1084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213" y="18506948"/>
            <a:ext cx="18359596" cy="5720084"/>
          </a:xfrm>
        </p:spPr>
        <p:txBody>
          <a:bodyPr anchor="t"/>
          <a:lstStyle>
            <a:lvl1pPr algn="l">
              <a:defRPr sz="1302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6213" y="12206855"/>
            <a:ext cx="18359596" cy="6300091"/>
          </a:xfrm>
        </p:spPr>
        <p:txBody>
          <a:bodyPr anchor="b"/>
          <a:lstStyle>
            <a:lvl1pPr marL="0" indent="0">
              <a:buNone/>
              <a:defRPr sz="6562">
                <a:solidFill>
                  <a:schemeClr val="tx1">
                    <a:tint val="75000"/>
                  </a:schemeClr>
                </a:solidFill>
              </a:defRPr>
            </a:lvl1pPr>
            <a:lvl2pPr marL="1489911" indent="0">
              <a:buNone/>
              <a:defRPr sz="5855">
                <a:solidFill>
                  <a:schemeClr val="tx1">
                    <a:tint val="75000"/>
                  </a:schemeClr>
                </a:solidFill>
              </a:defRPr>
            </a:lvl2pPr>
            <a:lvl3pPr marL="2979822" indent="0">
              <a:buNone/>
              <a:defRPr sz="5249">
                <a:solidFill>
                  <a:schemeClr val="tx1">
                    <a:tint val="75000"/>
                  </a:schemeClr>
                </a:solidFill>
              </a:defRPr>
            </a:lvl3pPr>
            <a:lvl4pPr marL="446973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4pPr>
            <a:lvl5pPr marL="595964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5pPr>
            <a:lvl6pPr marL="7449558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6pPr>
            <a:lvl7pPr marL="8939469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27448" y="29667108"/>
            <a:ext cx="22563255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450692" y="29667108"/>
            <a:ext cx="22563252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79" y="1153354"/>
            <a:ext cx="19439573" cy="480007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9977" y="6446764"/>
            <a:ext cx="9543541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9977" y="9133470"/>
            <a:ext cx="9543541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2262" y="6446764"/>
            <a:ext cx="9547290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2262" y="9133470"/>
            <a:ext cx="9547290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80" y="1146684"/>
            <a:ext cx="7106095" cy="4880072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4815" y="1146691"/>
            <a:ext cx="12074734" cy="24580365"/>
          </a:xfrm>
        </p:spPr>
        <p:txBody>
          <a:bodyPr/>
          <a:lstStyle>
            <a:lvl1pPr>
              <a:defRPr sz="10399"/>
            </a:lvl1pPr>
            <a:lvl2pPr>
              <a:defRPr sz="9087"/>
            </a:lvl2pPr>
            <a:lvl3pPr>
              <a:defRPr sz="7773"/>
            </a:lvl3pPr>
            <a:lvl4pPr>
              <a:defRPr sz="6562"/>
            </a:lvl4pPr>
            <a:lvl5pPr>
              <a:defRPr sz="6562"/>
            </a:lvl5pPr>
            <a:lvl6pPr>
              <a:defRPr sz="6562"/>
            </a:lvl6pPr>
            <a:lvl7pPr>
              <a:defRPr sz="6562"/>
            </a:lvl7pPr>
            <a:lvl8pPr>
              <a:defRPr sz="6562"/>
            </a:lvl8pPr>
            <a:lvl9pPr>
              <a:defRPr sz="656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9980" y="6026763"/>
            <a:ext cx="7106095" cy="19700293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661" y="20160299"/>
            <a:ext cx="12959715" cy="2380037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33661" y="2573372"/>
            <a:ext cx="12959715" cy="17280255"/>
          </a:xfrm>
        </p:spPr>
        <p:txBody>
          <a:bodyPr rtlCol="0">
            <a:normAutofit/>
          </a:bodyPr>
          <a:lstStyle>
            <a:lvl1pPr marL="0" indent="0">
              <a:buNone/>
              <a:defRPr sz="10399"/>
            </a:lvl1pPr>
            <a:lvl2pPr marL="1489911" indent="0">
              <a:buNone/>
              <a:defRPr sz="9087"/>
            </a:lvl2pPr>
            <a:lvl3pPr marL="2979822" indent="0">
              <a:buNone/>
              <a:defRPr sz="7773"/>
            </a:lvl3pPr>
            <a:lvl4pPr marL="4469734" indent="0">
              <a:buNone/>
              <a:defRPr sz="6562"/>
            </a:lvl4pPr>
            <a:lvl5pPr marL="5959644" indent="0">
              <a:buNone/>
              <a:defRPr sz="6562"/>
            </a:lvl5pPr>
            <a:lvl6pPr marL="7449558" indent="0">
              <a:buNone/>
              <a:defRPr sz="6562"/>
            </a:lvl6pPr>
            <a:lvl7pPr marL="8939469" indent="0">
              <a:buNone/>
              <a:defRPr sz="6562"/>
            </a:lvl7pPr>
            <a:lvl8pPr marL="10429381" indent="0">
              <a:buNone/>
              <a:defRPr sz="6562"/>
            </a:lvl8pPr>
            <a:lvl9pPr marL="11919292" indent="0">
              <a:buNone/>
              <a:defRPr sz="6562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33661" y="22540334"/>
            <a:ext cx="12959715" cy="3380048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80137" y="1153769"/>
            <a:ext cx="19439252" cy="4799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80137" y="6720250"/>
            <a:ext cx="19439252" cy="19006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0140" y="26693742"/>
            <a:ext cx="5040103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79865" y="26693742"/>
            <a:ext cx="6839796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79287" y="26693742"/>
            <a:ext cx="5040102" cy="1532821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38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79273" rtl="0" eaLnBrk="0" fontAlgn="base" hangingPunct="0">
        <a:spcBef>
          <a:spcPct val="0"/>
        </a:spcBef>
        <a:spcAft>
          <a:spcPct val="0"/>
        </a:spcAft>
        <a:defRPr sz="1433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2pPr>
      <a:lvl3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3pPr>
      <a:lvl4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4pPr>
      <a:lvl5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5pPr>
      <a:lvl6pPr marL="461554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6pPr>
      <a:lvl7pPr marL="92311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7pPr>
      <a:lvl8pPr marL="1384665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8pPr>
      <a:lvl9pPr marL="184622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9pPr>
    </p:titleStyle>
    <p:bodyStyle>
      <a:lvl1pPr marL="1117028" indent="-1117028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99" kern="1200">
          <a:solidFill>
            <a:schemeClr val="tx1"/>
          </a:solidFill>
          <a:latin typeface="+mn-lt"/>
          <a:ea typeface="+mn-ea"/>
          <a:cs typeface="+mn-cs"/>
        </a:defRPr>
      </a:lvl1pPr>
      <a:lvl2pPr marL="2419959" indent="-931123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87" kern="1200">
          <a:solidFill>
            <a:schemeClr val="tx1"/>
          </a:solidFill>
          <a:latin typeface="+mn-lt"/>
          <a:ea typeface="+mn-ea"/>
          <a:cs typeface="+mn-cs"/>
        </a:defRPr>
      </a:lvl2pPr>
      <a:lvl3pPr marL="3724492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73" kern="1200">
          <a:solidFill>
            <a:schemeClr val="tx1"/>
          </a:solidFill>
          <a:latin typeface="+mn-lt"/>
          <a:ea typeface="+mn-ea"/>
          <a:cs typeface="+mn-cs"/>
        </a:defRPr>
      </a:lvl3pPr>
      <a:lvl4pPr marL="5213327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62" kern="1200">
          <a:solidFill>
            <a:schemeClr val="tx1"/>
          </a:solidFill>
          <a:latin typeface="+mn-lt"/>
          <a:ea typeface="+mn-ea"/>
          <a:cs typeface="+mn-cs"/>
        </a:defRPr>
      </a:lvl4pPr>
      <a:lvl5pPr marL="6703765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62" kern="1200">
          <a:solidFill>
            <a:schemeClr val="tx1"/>
          </a:solidFill>
          <a:latin typeface="+mn-lt"/>
          <a:ea typeface="+mn-ea"/>
          <a:cs typeface="+mn-cs"/>
        </a:defRPr>
      </a:lvl5pPr>
      <a:lvl6pPr marL="8194511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6pPr>
      <a:lvl7pPr marL="9684425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7pPr>
      <a:lvl8pPr marL="11174336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8pPr>
      <a:lvl9pPr marL="12664247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1pPr>
      <a:lvl2pPr marL="148991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2pPr>
      <a:lvl3pPr marL="297982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3pPr>
      <a:lvl4pPr marL="446973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4pPr>
      <a:lvl5pPr marL="595964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5pPr>
      <a:lvl6pPr marL="7449558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6pPr>
      <a:lvl7pPr marL="8939469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7pPr>
      <a:lvl8pPr marL="1042938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8pPr>
      <a:lvl9pPr marL="1191929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4105" y="2959896"/>
            <a:ext cx="21168432" cy="2423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52" tIns="46128" rIns="92252" bIns="4612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51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-17629" y="28026372"/>
            <a:ext cx="21617154" cy="768795"/>
          </a:xfrm>
          <a:prstGeom prst="rect">
            <a:avLst/>
          </a:prstGeom>
          <a:solidFill>
            <a:srgbClr val="23285E"/>
          </a:solidFill>
          <a:ln>
            <a:noFill/>
          </a:ln>
        </p:spPr>
        <p:txBody>
          <a:bodyPr lIns="212722" tIns="106360" rIns="212722" bIns="106360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https://sciforum.net/event/IOCMSE2025</a:t>
            </a:r>
            <a:endParaRPr lang="en-US" altLang="en-US" sz="36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1001613" y="5502158"/>
            <a:ext cx="196764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1937"/>
          </a:p>
        </p:txBody>
      </p:sp>
      <p:sp>
        <p:nvSpPr>
          <p:cNvPr id="4" name="TextBox 3"/>
          <p:cNvSpPr txBox="1"/>
          <p:nvPr/>
        </p:nvSpPr>
        <p:spPr>
          <a:xfrm>
            <a:off x="333337" y="5906016"/>
            <a:ext cx="10185976" cy="651589"/>
          </a:xfrm>
          <a:prstGeom prst="rect">
            <a:avLst/>
          </a:prstGeom>
          <a:solidFill>
            <a:srgbClr val="23285E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INTRODUCTION &amp; AIM </a:t>
            </a:r>
            <a:endParaRPr lang="en-SG" sz="3634" dirty="0"/>
          </a:p>
        </p:txBody>
      </p:sp>
      <p:sp>
        <p:nvSpPr>
          <p:cNvPr id="31" name="TextBox 30"/>
          <p:cNvSpPr txBox="1"/>
          <p:nvPr/>
        </p:nvSpPr>
        <p:spPr>
          <a:xfrm>
            <a:off x="11077009" y="5906015"/>
            <a:ext cx="10185976" cy="651589"/>
          </a:xfrm>
          <a:prstGeom prst="rect">
            <a:avLst/>
          </a:prstGeom>
          <a:solidFill>
            <a:srgbClr val="23285E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 dirty="0"/>
              <a:t>RESULTS </a:t>
            </a:r>
            <a:r>
              <a:rPr lang="en-US"/>
              <a:t>&amp; DISCUSSION</a:t>
            </a:r>
            <a:endParaRPr lang="en-SG" dirty="0"/>
          </a:p>
        </p:txBody>
      </p:sp>
      <p:sp>
        <p:nvSpPr>
          <p:cNvPr id="33" name="TextBox 32"/>
          <p:cNvSpPr txBox="1"/>
          <p:nvPr/>
        </p:nvSpPr>
        <p:spPr>
          <a:xfrm>
            <a:off x="11077009" y="22896952"/>
            <a:ext cx="10185976" cy="651589"/>
          </a:xfrm>
          <a:prstGeom prst="rect">
            <a:avLst/>
          </a:prstGeom>
          <a:solidFill>
            <a:srgbClr val="23285E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/>
              <a:t>CONCLUSION</a:t>
            </a:r>
            <a:endParaRPr lang="en-SG" dirty="0"/>
          </a:p>
        </p:txBody>
      </p:sp>
      <p:sp>
        <p:nvSpPr>
          <p:cNvPr id="34" name="TextBox 33"/>
          <p:cNvSpPr txBox="1"/>
          <p:nvPr/>
        </p:nvSpPr>
        <p:spPr>
          <a:xfrm>
            <a:off x="11077009" y="25736844"/>
            <a:ext cx="10185976" cy="651589"/>
          </a:xfrm>
          <a:prstGeom prst="rect">
            <a:avLst/>
          </a:prstGeom>
          <a:solidFill>
            <a:srgbClr val="23285E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 dirty="0"/>
              <a:t>FUTURE WORK / </a:t>
            </a:r>
            <a:r>
              <a:rPr lang="en-US" altLang="zh-CN" dirty="0"/>
              <a:t>REFERENCES</a:t>
            </a:r>
            <a:endParaRPr lang="en-US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60258" y="-1026990"/>
            <a:ext cx="307695" cy="30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18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7951" y="15175244"/>
            <a:ext cx="10185976" cy="651589"/>
          </a:xfrm>
          <a:prstGeom prst="rect">
            <a:avLst/>
          </a:prstGeom>
          <a:solidFill>
            <a:srgbClr val="23285E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34"/>
            </a:lvl1pPr>
          </a:lstStyle>
          <a:p>
            <a:r>
              <a:rPr lang="en-US"/>
              <a:t>METHOD</a:t>
            </a:r>
            <a:endParaRPr lang="en-SG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93900E2-372A-345F-C58B-59BAE19CF6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87" y="378"/>
            <a:ext cx="21599525" cy="210456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5080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139</cp:revision>
  <dcterms:created xsi:type="dcterms:W3CDTF">2007-01-10T04:59:32Z</dcterms:created>
  <dcterms:modified xsi:type="dcterms:W3CDTF">2025-02-06T03:46:49Z</dcterms:modified>
</cp:coreProperties>
</file>