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6E9F"/>
    <a:srgbClr val="315F91"/>
    <a:srgbClr val="FD8AC5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968287-EB0C-47E1-8ACE-577999D0D2D3}" v="4" dt="2025-02-13T02:59:20.4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2856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sell Wang" userId="cee697d0-1577-4212-8d77-71989d4fcc82" providerId="ADAL" clId="{32E4EE73-A1A9-452D-8196-4A7E084C1F8A}"/>
    <pc:docChg chg="undo custSel modSld">
      <pc:chgData name="Russell Wang" userId="cee697d0-1577-4212-8d77-71989d4fcc82" providerId="ADAL" clId="{32E4EE73-A1A9-452D-8196-4A7E084C1F8A}" dt="2025-02-05T13:45:54.516" v="19" actId="20577"/>
      <pc:docMkLst>
        <pc:docMk/>
      </pc:docMkLst>
      <pc:sldChg chg="addSp delSp modSp mod">
        <pc:chgData name="Russell Wang" userId="cee697d0-1577-4212-8d77-71989d4fcc82" providerId="ADAL" clId="{32E4EE73-A1A9-452D-8196-4A7E084C1F8A}" dt="2025-02-05T13:45:54.516" v="19" actId="20577"/>
        <pc:sldMkLst>
          <pc:docMk/>
          <pc:sldMk cId="0" sldId="256"/>
        </pc:sldMkLst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21.650" v="0" actId="339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3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9:19.856" v="4" actId="2711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13:45:54.516" v="19" actId="20577"/>
          <ac:spMkLst>
            <pc:docMk/>
            <pc:sldMk cId="0" sldId="256"/>
            <ac:spMk id="2180" creationId="{00000000-0000-0000-0000-000000000000}"/>
          </ac:spMkLst>
        </pc:spChg>
      </pc:sldChg>
    </pc:docChg>
  </pc:docChgLst>
  <pc:docChgLst>
    <pc:chgData name="Russell Wang" userId="cee697d0-1577-4212-8d77-71989d4fcc82" providerId="ADAL" clId="{55968287-EB0C-47E1-8ACE-577999D0D2D3}"/>
    <pc:docChg chg="custSel modSld">
      <pc:chgData name="Russell Wang" userId="cee697d0-1577-4212-8d77-71989d4fcc82" providerId="ADAL" clId="{55968287-EB0C-47E1-8ACE-577999D0D2D3}" dt="2025-02-13T02:59:20.459" v="13"/>
      <pc:docMkLst>
        <pc:docMk/>
      </pc:docMkLst>
      <pc:sldChg chg="addSp delSp modSp mod">
        <pc:chgData name="Russell Wang" userId="cee697d0-1577-4212-8d77-71989d4fcc82" providerId="ADAL" clId="{55968287-EB0C-47E1-8ACE-577999D0D2D3}" dt="2025-02-13T02:59:20.459" v="13"/>
        <pc:sldMkLst>
          <pc:docMk/>
          <pc:sldMk cId="0" sldId="256"/>
        </pc:sldMkLst>
        <pc:spChg chg="mod">
          <ac:chgData name="Russell Wang" userId="cee697d0-1577-4212-8d77-71989d4fcc82" providerId="ADAL" clId="{55968287-EB0C-47E1-8ACE-577999D0D2D3}" dt="2025-02-13T02:59:08.900" v="11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Russell Wang" userId="cee697d0-1577-4212-8d77-71989d4fcc82" providerId="ADAL" clId="{55968287-EB0C-47E1-8ACE-577999D0D2D3}" dt="2025-02-13T02:59:08.900" v="11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ussell Wang" userId="cee697d0-1577-4212-8d77-71989d4fcc82" providerId="ADAL" clId="{55968287-EB0C-47E1-8ACE-577999D0D2D3}" dt="2025-02-13T02:59:08.900" v="11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ussell Wang" userId="cee697d0-1577-4212-8d77-71989d4fcc82" providerId="ADAL" clId="{55968287-EB0C-47E1-8ACE-577999D0D2D3}" dt="2025-02-13T02:59:08.900" v="11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Russell Wang" userId="cee697d0-1577-4212-8d77-71989d4fcc82" providerId="ADAL" clId="{55968287-EB0C-47E1-8ACE-577999D0D2D3}" dt="2025-02-13T02:59:08.900" v="11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ussell Wang" userId="cee697d0-1577-4212-8d77-71989d4fcc82" providerId="ADAL" clId="{55968287-EB0C-47E1-8ACE-577999D0D2D3}" dt="2025-02-13T02:59:20.459" v="13"/>
          <ac:spMkLst>
            <pc:docMk/>
            <pc:sldMk cId="0" sldId="256"/>
            <ac:spMk id="2180" creationId="{00000000-0000-0000-0000-000000000000}"/>
          </ac:spMkLst>
        </pc:spChg>
        <pc:graphicFrameChg chg="add del mod">
          <ac:chgData name="Russell Wang" userId="cee697d0-1577-4212-8d77-71989d4fcc82" providerId="ADAL" clId="{55968287-EB0C-47E1-8ACE-577999D0D2D3}" dt="2025-02-13T02:58:51.793" v="3"/>
          <ac:graphicFrameMkLst>
            <pc:docMk/>
            <pc:sldMk cId="0" sldId="256"/>
            <ac:graphicFrameMk id="2" creationId="{3841E0DF-BE7E-A1AB-0F81-C467A3B33349}"/>
          </ac:graphicFrameMkLst>
        </pc:graphicFrameChg>
        <pc:picChg chg="add mod">
          <ac:chgData name="Russell Wang" userId="cee697d0-1577-4212-8d77-71989d4fcc82" providerId="ADAL" clId="{55968287-EB0C-47E1-8ACE-577999D0D2D3}" dt="2025-02-13T02:58:59.268" v="10" actId="14100"/>
          <ac:picMkLst>
            <pc:docMk/>
            <pc:sldMk cId="0" sldId="256"/>
            <ac:picMk id="5" creationId="{5A4E0D1A-8A26-E924-3EE9-37DD593138F6}"/>
          </ac:picMkLst>
        </pc:picChg>
        <pc:picChg chg="del">
          <ac:chgData name="Russell Wang" userId="cee697d0-1577-4212-8d77-71989d4fcc82" providerId="ADAL" clId="{55968287-EB0C-47E1-8ACE-577999D0D2D3}" dt="2025-02-13T02:58:51.007" v="0" actId="478"/>
          <ac:picMkLst>
            <pc:docMk/>
            <pc:sldMk cId="0" sldId="256"/>
            <ac:picMk id="6" creationId="{D79832BA-BFC7-51FD-9616-CFBA22BD90B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126E9F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https://sciforum.net/event/IOCSO2026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126E9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126E9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126E9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126E9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126E9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  <p:pic>
        <p:nvPicPr>
          <p:cNvPr id="5" name="Picture 4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5A4E0D1A-8A26-E924-3EE9-37DD59313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620"/>
            <a:ext cx="21413788" cy="36403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4888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Russell Wang</cp:lastModifiedBy>
  <cp:revision>106</cp:revision>
  <dcterms:created xsi:type="dcterms:W3CDTF">2007-01-10T04:59:32Z</dcterms:created>
  <dcterms:modified xsi:type="dcterms:W3CDTF">2025-02-13T02:59:23Z</dcterms:modified>
</cp:coreProperties>
</file>