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396325" cy="3027521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6">
          <p15:clr>
            <a:srgbClr val="A4A3A4"/>
          </p15:clr>
        </p15:guide>
        <p15:guide id="2" pos="67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26E9F"/>
    <a:srgbClr val="315F91"/>
    <a:srgbClr val="FD8AC5"/>
    <a:srgbClr val="2D7F2A"/>
    <a:srgbClr val="FFFFFF"/>
    <a:srgbClr val="CC0000"/>
    <a:srgbClr val="C60C30"/>
    <a:srgbClr val="A50021"/>
    <a:srgbClr val="00347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68287-EB0C-47E1-8ACE-577999D0D2D3}" v="4" dt="2025-02-13T02:59:20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5" d="100"/>
          <a:sy n="25" d="100"/>
        </p:scale>
        <p:origin x="2856" y="96"/>
      </p:cViewPr>
      <p:guideLst>
        <p:guide orient="horz" pos="9536"/>
        <p:guide pos="67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sell Wang" userId="cee697d0-1577-4212-8d77-71989d4fcc82" providerId="ADAL" clId="{32E4EE73-A1A9-452D-8196-4A7E084C1F8A}"/>
    <pc:docChg chg="undo custSel modSld">
      <pc:chgData name="Russell Wang" userId="cee697d0-1577-4212-8d77-71989d4fcc82" providerId="ADAL" clId="{32E4EE73-A1A9-452D-8196-4A7E084C1F8A}" dt="2025-02-05T13:45:54.516" v="19" actId="20577"/>
      <pc:docMkLst>
        <pc:docMk/>
      </pc:docMkLst>
      <pc:sldChg chg="addSp delSp modSp mod">
        <pc:chgData name="Russell Wang" userId="cee697d0-1577-4212-8d77-71989d4fcc82" providerId="ADAL" clId="{32E4EE73-A1A9-452D-8196-4A7E084C1F8A}" dt="2025-02-05T13:45:54.516" v="19" actId="20577"/>
        <pc:sldMkLst>
          <pc:docMk/>
          <pc:sldMk cId="0" sldId="256"/>
        </pc:sldMkLst>
        <pc:spChg chg="mod">
          <ac:chgData name="Russell Wang" userId="cee697d0-1577-4212-8d77-71989d4fcc82" providerId="ADAL" clId="{32E4EE73-A1A9-452D-8196-4A7E084C1F8A}" dt="2025-02-05T03:48:32.849" v="1" actId="339"/>
          <ac:spMkLst>
            <pc:docMk/>
            <pc:sldMk cId="0" sldId="256"/>
            <ac:spMk id="4" creationId="{00000000-0000-0000-0000-000000000000}"/>
          </ac:spMkLst>
        </pc:spChg>
        <pc:spChg chg="mod">
          <ac:chgData name="Russell Wang" userId="cee697d0-1577-4212-8d77-71989d4fcc82" providerId="ADAL" clId="{32E4EE73-A1A9-452D-8196-4A7E084C1F8A}" dt="2025-02-05T03:48:32.849" v="1" actId="339"/>
          <ac:spMkLst>
            <pc:docMk/>
            <pc:sldMk cId="0" sldId="256"/>
            <ac:spMk id="15" creationId="{00000000-0000-0000-0000-000000000000}"/>
          </ac:spMkLst>
        </pc:spChg>
        <pc:spChg chg="mod">
          <ac:chgData name="Russell Wang" userId="cee697d0-1577-4212-8d77-71989d4fcc82" providerId="ADAL" clId="{32E4EE73-A1A9-452D-8196-4A7E084C1F8A}" dt="2025-02-05T03:48:21.650" v="0" actId="339"/>
          <ac:spMkLst>
            <pc:docMk/>
            <pc:sldMk cId="0" sldId="256"/>
            <ac:spMk id="31" creationId="{00000000-0000-0000-0000-000000000000}"/>
          </ac:spMkLst>
        </pc:spChg>
        <pc:spChg chg="mod">
          <ac:chgData name="Russell Wang" userId="cee697d0-1577-4212-8d77-71989d4fcc82" providerId="ADAL" clId="{32E4EE73-A1A9-452D-8196-4A7E084C1F8A}" dt="2025-02-05T03:48:32.849" v="1" actId="339"/>
          <ac:spMkLst>
            <pc:docMk/>
            <pc:sldMk cId="0" sldId="256"/>
            <ac:spMk id="33" creationId="{00000000-0000-0000-0000-000000000000}"/>
          </ac:spMkLst>
        </pc:spChg>
        <pc:spChg chg="mod">
          <ac:chgData name="Russell Wang" userId="cee697d0-1577-4212-8d77-71989d4fcc82" providerId="ADAL" clId="{32E4EE73-A1A9-452D-8196-4A7E084C1F8A}" dt="2025-02-05T03:48:32.849" v="1" actId="339"/>
          <ac:spMkLst>
            <pc:docMk/>
            <pc:sldMk cId="0" sldId="256"/>
            <ac:spMk id="34" creationId="{00000000-0000-0000-0000-000000000000}"/>
          </ac:spMkLst>
        </pc:spChg>
        <pc:spChg chg="mod">
          <ac:chgData name="Russell Wang" userId="cee697d0-1577-4212-8d77-71989d4fcc82" providerId="ADAL" clId="{32E4EE73-A1A9-452D-8196-4A7E084C1F8A}" dt="2025-02-05T03:49:19.856" v="4" actId="2711"/>
          <ac:spMkLst>
            <pc:docMk/>
            <pc:sldMk cId="0" sldId="256"/>
            <ac:spMk id="2052" creationId="{00000000-0000-0000-0000-000000000000}"/>
          </ac:spMkLst>
        </pc:spChg>
        <pc:spChg chg="mod">
          <ac:chgData name="Russell Wang" userId="cee697d0-1577-4212-8d77-71989d4fcc82" providerId="ADAL" clId="{32E4EE73-A1A9-452D-8196-4A7E084C1F8A}" dt="2025-02-05T13:45:54.516" v="19" actId="20577"/>
          <ac:spMkLst>
            <pc:docMk/>
            <pc:sldMk cId="0" sldId="256"/>
            <ac:spMk id="2180" creationId="{00000000-0000-0000-0000-000000000000}"/>
          </ac:spMkLst>
        </pc:spChg>
      </pc:sldChg>
    </pc:docChg>
  </pc:docChgLst>
  <pc:docChgLst>
    <pc:chgData name="Russell Wang" userId="cee697d0-1577-4212-8d77-71989d4fcc82" providerId="ADAL" clId="{55968287-EB0C-47E1-8ACE-577999D0D2D3}"/>
    <pc:docChg chg="custSel modSld">
      <pc:chgData name="Russell Wang" userId="cee697d0-1577-4212-8d77-71989d4fcc82" providerId="ADAL" clId="{55968287-EB0C-47E1-8ACE-577999D0D2D3}" dt="2025-02-13T02:59:20.459" v="13"/>
      <pc:docMkLst>
        <pc:docMk/>
      </pc:docMkLst>
      <pc:sldChg chg="addSp delSp modSp mod">
        <pc:chgData name="Russell Wang" userId="cee697d0-1577-4212-8d77-71989d4fcc82" providerId="ADAL" clId="{55968287-EB0C-47E1-8ACE-577999D0D2D3}" dt="2025-02-13T02:59:20.459" v="13"/>
        <pc:sldMkLst>
          <pc:docMk/>
          <pc:sldMk cId="0" sldId="256"/>
        </pc:sldMkLst>
        <pc:spChg chg="mod">
          <ac:chgData name="Russell Wang" userId="cee697d0-1577-4212-8d77-71989d4fcc82" providerId="ADAL" clId="{55968287-EB0C-47E1-8ACE-577999D0D2D3}" dt="2025-02-13T02:59:08.900" v="11" actId="207"/>
          <ac:spMkLst>
            <pc:docMk/>
            <pc:sldMk cId="0" sldId="256"/>
            <ac:spMk id="4" creationId="{00000000-0000-0000-0000-000000000000}"/>
          </ac:spMkLst>
        </pc:spChg>
        <pc:spChg chg="mod">
          <ac:chgData name="Russell Wang" userId="cee697d0-1577-4212-8d77-71989d4fcc82" providerId="ADAL" clId="{55968287-EB0C-47E1-8ACE-577999D0D2D3}" dt="2025-02-13T02:59:08.900" v="11" actId="207"/>
          <ac:spMkLst>
            <pc:docMk/>
            <pc:sldMk cId="0" sldId="256"/>
            <ac:spMk id="15" creationId="{00000000-0000-0000-0000-000000000000}"/>
          </ac:spMkLst>
        </pc:spChg>
        <pc:spChg chg="mod">
          <ac:chgData name="Russell Wang" userId="cee697d0-1577-4212-8d77-71989d4fcc82" providerId="ADAL" clId="{55968287-EB0C-47E1-8ACE-577999D0D2D3}" dt="2025-02-13T02:59:08.900" v="11" actId="207"/>
          <ac:spMkLst>
            <pc:docMk/>
            <pc:sldMk cId="0" sldId="256"/>
            <ac:spMk id="31" creationId="{00000000-0000-0000-0000-000000000000}"/>
          </ac:spMkLst>
        </pc:spChg>
        <pc:spChg chg="mod">
          <ac:chgData name="Russell Wang" userId="cee697d0-1577-4212-8d77-71989d4fcc82" providerId="ADAL" clId="{55968287-EB0C-47E1-8ACE-577999D0D2D3}" dt="2025-02-13T02:59:08.900" v="11" actId="207"/>
          <ac:spMkLst>
            <pc:docMk/>
            <pc:sldMk cId="0" sldId="256"/>
            <ac:spMk id="33" creationId="{00000000-0000-0000-0000-000000000000}"/>
          </ac:spMkLst>
        </pc:spChg>
        <pc:spChg chg="mod">
          <ac:chgData name="Russell Wang" userId="cee697d0-1577-4212-8d77-71989d4fcc82" providerId="ADAL" clId="{55968287-EB0C-47E1-8ACE-577999D0D2D3}" dt="2025-02-13T02:59:08.900" v="11" actId="207"/>
          <ac:spMkLst>
            <pc:docMk/>
            <pc:sldMk cId="0" sldId="256"/>
            <ac:spMk id="34" creationId="{00000000-0000-0000-0000-000000000000}"/>
          </ac:spMkLst>
        </pc:spChg>
        <pc:spChg chg="mod">
          <ac:chgData name="Russell Wang" userId="cee697d0-1577-4212-8d77-71989d4fcc82" providerId="ADAL" clId="{55968287-EB0C-47E1-8ACE-577999D0D2D3}" dt="2025-02-13T02:59:20.459" v="13"/>
          <ac:spMkLst>
            <pc:docMk/>
            <pc:sldMk cId="0" sldId="256"/>
            <ac:spMk id="2180" creationId="{00000000-0000-0000-0000-000000000000}"/>
          </ac:spMkLst>
        </pc:spChg>
        <pc:graphicFrameChg chg="add del mod">
          <ac:chgData name="Russell Wang" userId="cee697d0-1577-4212-8d77-71989d4fcc82" providerId="ADAL" clId="{55968287-EB0C-47E1-8ACE-577999D0D2D3}" dt="2025-02-13T02:58:51.793" v="3"/>
          <ac:graphicFrameMkLst>
            <pc:docMk/>
            <pc:sldMk cId="0" sldId="256"/>
            <ac:graphicFrameMk id="2" creationId="{3841E0DF-BE7E-A1AB-0F81-C467A3B33349}"/>
          </ac:graphicFrameMkLst>
        </pc:graphicFrameChg>
        <pc:picChg chg="add mod">
          <ac:chgData name="Russell Wang" userId="cee697d0-1577-4212-8d77-71989d4fcc82" providerId="ADAL" clId="{55968287-EB0C-47E1-8ACE-577999D0D2D3}" dt="2025-02-13T02:58:59.268" v="10" actId="14100"/>
          <ac:picMkLst>
            <pc:docMk/>
            <pc:sldMk cId="0" sldId="256"/>
            <ac:picMk id="5" creationId="{5A4E0D1A-8A26-E924-3EE9-37DD593138F6}"/>
          </ac:picMkLst>
        </pc:picChg>
        <pc:picChg chg="del">
          <ac:chgData name="Russell Wang" userId="cee697d0-1577-4212-8d77-71989d4fcc82" providerId="ADAL" clId="{55968287-EB0C-47E1-8ACE-577999D0D2D3}" dt="2025-02-13T02:58:51.007" v="0" actId="478"/>
          <ac:picMkLst>
            <pc:docMk/>
            <pc:sldMk cId="0" sldId="256"/>
            <ac:picMk id="6" creationId="{D79832BA-BFC7-51FD-9616-CFBA22BD90B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4388" y="744538"/>
            <a:ext cx="263048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725" y="9404941"/>
            <a:ext cx="18186876" cy="64895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9449" y="17155954"/>
            <a:ext cx="14977428" cy="77369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58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17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7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34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79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5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99460" y="5354227"/>
            <a:ext cx="11262788" cy="1140366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3671" y="5354227"/>
            <a:ext cx="33439187" cy="1140366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0162" y="19454634"/>
            <a:ext cx="18186876" cy="6012994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90162" y="12831933"/>
            <a:ext cx="18186876" cy="6622701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5853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1706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756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341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7926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5122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0976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6829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3667" y="31186275"/>
            <a:ext cx="22350989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211262" y="31186275"/>
            <a:ext cx="22350986" cy="88204590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6" y="1212412"/>
            <a:ext cx="19256693" cy="504586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16" y="6776884"/>
            <a:ext cx="9453759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16" y="9601167"/>
            <a:ext cx="9453759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9039" y="6776884"/>
            <a:ext cx="9457473" cy="2824283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5853" indent="0">
              <a:buNone/>
              <a:defRPr sz="6500" b="1"/>
            </a:lvl2pPr>
            <a:lvl3pPr marL="2951706" indent="0">
              <a:buNone/>
              <a:defRPr sz="5800" b="1"/>
            </a:lvl3pPr>
            <a:lvl4pPr marL="4427560" indent="0">
              <a:buNone/>
              <a:defRPr sz="5200" b="1"/>
            </a:lvl4pPr>
            <a:lvl5pPr marL="5903413" indent="0">
              <a:buNone/>
              <a:defRPr sz="5200" b="1"/>
            </a:lvl5pPr>
            <a:lvl6pPr marL="7379269" indent="0">
              <a:buNone/>
              <a:defRPr sz="5200" b="1"/>
            </a:lvl6pPr>
            <a:lvl7pPr marL="8855122" indent="0">
              <a:buNone/>
              <a:defRPr sz="5200" b="1"/>
            </a:lvl7pPr>
            <a:lvl8pPr marL="10330976" indent="0">
              <a:buNone/>
              <a:defRPr sz="5200" b="1"/>
            </a:lvl8pPr>
            <a:lvl9pPr marL="11806829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9039" y="9601167"/>
            <a:ext cx="9457473" cy="17443290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17" y="1205402"/>
            <a:ext cx="7039244" cy="5129967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5369" y="1205408"/>
            <a:ext cx="11961140" cy="25839056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817" y="6335375"/>
            <a:ext cx="7039244" cy="20709089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3829" y="21192649"/>
            <a:ext cx="12837795" cy="2501912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3829" y="2705146"/>
            <a:ext cx="12837795" cy="18165128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5853" indent="0">
              <a:buNone/>
              <a:defRPr sz="9000"/>
            </a:lvl2pPr>
            <a:lvl3pPr marL="2951706" indent="0">
              <a:buNone/>
              <a:defRPr sz="7700"/>
            </a:lvl3pPr>
            <a:lvl4pPr marL="4427560" indent="0">
              <a:buNone/>
              <a:defRPr sz="6500"/>
            </a:lvl4pPr>
            <a:lvl5pPr marL="5903413" indent="0">
              <a:buNone/>
              <a:defRPr sz="6500"/>
            </a:lvl5pPr>
            <a:lvl6pPr marL="7379269" indent="0">
              <a:buNone/>
              <a:defRPr sz="6500"/>
            </a:lvl6pPr>
            <a:lvl7pPr marL="8855122" indent="0">
              <a:buNone/>
              <a:defRPr sz="6500"/>
            </a:lvl7pPr>
            <a:lvl8pPr marL="10330976" indent="0">
              <a:buNone/>
              <a:defRPr sz="6500"/>
            </a:lvl8pPr>
            <a:lvl9pPr marL="11806829" indent="0">
              <a:buNone/>
              <a:defRPr sz="6500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3829" y="23694561"/>
            <a:ext cx="12837795" cy="3553130"/>
          </a:xfrm>
        </p:spPr>
        <p:txBody>
          <a:bodyPr/>
          <a:lstStyle>
            <a:lvl1pPr marL="0" indent="0">
              <a:buNone/>
              <a:defRPr sz="4500"/>
            </a:lvl1pPr>
            <a:lvl2pPr marL="1475853" indent="0">
              <a:buNone/>
              <a:defRPr sz="3900"/>
            </a:lvl2pPr>
            <a:lvl3pPr marL="2951706" indent="0">
              <a:buNone/>
              <a:defRPr sz="3200"/>
            </a:lvl3pPr>
            <a:lvl4pPr marL="4427560" indent="0">
              <a:buNone/>
              <a:defRPr sz="2900"/>
            </a:lvl4pPr>
            <a:lvl5pPr marL="5903413" indent="0">
              <a:buNone/>
              <a:defRPr sz="2900"/>
            </a:lvl5pPr>
            <a:lvl6pPr marL="7379269" indent="0">
              <a:buNone/>
              <a:defRPr sz="2900"/>
            </a:lvl6pPr>
            <a:lvl7pPr marL="8855122" indent="0">
              <a:buNone/>
              <a:defRPr sz="2900"/>
            </a:lvl7pPr>
            <a:lvl8pPr marL="10330976" indent="0">
              <a:buNone/>
              <a:defRPr sz="2900"/>
            </a:lvl8pPr>
            <a:lvl9pPr marL="11806829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56375" cy="504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69975" y="7064375"/>
            <a:ext cx="19256375" cy="1998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9975" y="28060650"/>
            <a:ext cx="4992688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10438" y="28060650"/>
            <a:ext cx="6775450" cy="1611313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33663" y="28060650"/>
            <a:ext cx="4992687" cy="1611313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00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7125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4138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0513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7193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3049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68902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4755" indent="-737927" algn="l" defTabSz="2951706" rtl="0" eaLnBrk="1" latinLnBrk="0" hangingPunct="1">
        <a:spcBef>
          <a:spcPct val="20000"/>
        </a:spcBef>
        <a:buFont typeface="Arial" panose="020B0604020202020204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585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170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7560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3413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7926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5122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0976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6829" algn="l" defTabSz="2951706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1150" y="3804914"/>
            <a:ext cx="20969288" cy="24006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4" tIns="45694" rIns="91384" bIns="45694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00" b="1" dirty="0">
                <a:solidFill>
                  <a:srgbClr val="FF0000"/>
                </a:solidFill>
                <a:latin typeface="+mj-lt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00" b="1" dirty="0">
                <a:solidFill>
                  <a:srgbClr val="003478"/>
                </a:solidFill>
                <a:latin typeface="+mj-lt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0" y="29508439"/>
            <a:ext cx="21413788" cy="766774"/>
          </a:xfrm>
          <a:prstGeom prst="rect">
            <a:avLst/>
          </a:prstGeom>
          <a:solidFill>
            <a:srgbClr val="126E9F"/>
          </a:solidFill>
          <a:ln>
            <a:noFill/>
          </a:ln>
        </p:spPr>
        <p:txBody>
          <a:bodyPr lIns="210721" tIns="105359" rIns="210721" bIns="105359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00" dirty="0">
                <a:solidFill>
                  <a:schemeClr val="bg1"/>
                </a:solidFill>
                <a:latin typeface="+mj-lt"/>
              </a:rPr>
              <a:t>https://sciforum.net/event/IOCSO2026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992188" y="6323261"/>
            <a:ext cx="1949132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0200" y="6723318"/>
            <a:ext cx="10090150" cy="646331"/>
          </a:xfrm>
          <a:prstGeom prst="rect">
            <a:avLst/>
          </a:prstGeom>
          <a:solidFill>
            <a:srgbClr val="126E9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INTRODUCTION &amp; AIM </a:t>
            </a:r>
            <a:endParaRPr lang="en-SG" sz="3600" dirty="0">
              <a:latin typeface="+mj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972800" y="6723317"/>
            <a:ext cx="10090150" cy="646331"/>
          </a:xfrm>
          <a:prstGeom prst="rect">
            <a:avLst/>
          </a:prstGeom>
          <a:solidFill>
            <a:srgbClr val="126E9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RESULTS &amp; DISCUSSION</a:t>
            </a:r>
            <a:endParaRPr lang="en-SG" sz="3600" dirty="0"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972800" y="23554409"/>
            <a:ext cx="10090150" cy="646331"/>
          </a:xfrm>
          <a:prstGeom prst="rect">
            <a:avLst/>
          </a:prstGeom>
          <a:solidFill>
            <a:srgbClr val="126E9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CONCLUSION</a:t>
            </a:r>
            <a:endParaRPr lang="en-SG" sz="3600" dirty="0">
              <a:latin typeface="+mj-lt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972800" y="26367585"/>
            <a:ext cx="10090150" cy="646331"/>
          </a:xfrm>
          <a:prstGeom prst="rect">
            <a:avLst/>
          </a:prstGeom>
          <a:solidFill>
            <a:srgbClr val="126E9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FUTURE WORK / </a:t>
            </a:r>
            <a:r>
              <a:rPr lang="en-US" altLang="zh-CN" sz="3600" dirty="0">
                <a:latin typeface="+mj-lt"/>
              </a:rPr>
              <a:t>REFERENCES</a:t>
            </a:r>
            <a:endParaRPr lang="en-US" sz="3600" dirty="0">
              <a:latin typeface="+mj-lt"/>
            </a:endParaRPr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58750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00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5900" y="15905344"/>
            <a:ext cx="10090150" cy="646331"/>
          </a:xfrm>
          <a:prstGeom prst="rect">
            <a:avLst/>
          </a:prstGeom>
          <a:solidFill>
            <a:srgbClr val="126E9F"/>
          </a:solidFill>
          <a:ln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>
                <a:latin typeface="+mj-lt"/>
              </a:rPr>
              <a:t>METHOD</a:t>
            </a:r>
            <a:endParaRPr lang="en-SG" sz="3600" dirty="0">
              <a:latin typeface="+mj-lt"/>
            </a:endParaRPr>
          </a:p>
        </p:txBody>
      </p:sp>
      <p:pic>
        <p:nvPicPr>
          <p:cNvPr id="5" name="Picture 4" descr="A blue screen with white text&#10;&#10;AI-generated content may be incorrect.">
            <a:extLst>
              <a:ext uri="{FF2B5EF4-FFF2-40B4-BE49-F238E27FC236}">
                <a16:creationId xmlns:a16="http://schemas.microsoft.com/office/drawing/2014/main" id="{5A4E0D1A-8A26-E924-3EE9-37DD593138F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0620"/>
            <a:ext cx="21413788" cy="364034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4888</TotalTime>
  <Words>32</Words>
  <Application>Microsoft Office PowerPoint</Application>
  <PresentationFormat>Custom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Russell Wang</cp:lastModifiedBy>
  <cp:revision>106</cp:revision>
  <dcterms:created xsi:type="dcterms:W3CDTF">2007-01-10T04:59:32Z</dcterms:created>
  <dcterms:modified xsi:type="dcterms:W3CDTF">2025-02-13T02:59:23Z</dcterms:modified>
</cp:coreProperties>
</file>