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6339"/>
    <a:srgbClr val="DF362F"/>
    <a:srgbClr val="315F91"/>
    <a:srgbClr val="FD8AC5"/>
    <a:srgbClr val="2D7F2A"/>
    <a:srgbClr val="FFFFFF"/>
    <a:srgbClr val="CC0000"/>
    <a:srgbClr val="C60C30"/>
    <a:srgbClr val="A50021"/>
    <a:srgbClr val="003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5" d="100"/>
          <a:sy n="25" d="100"/>
        </p:scale>
        <p:origin x="3750" y="96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906339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https://sciforum.net/event/IOCM2025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906339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906339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906339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906339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906339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3" name="Picture 2" descr="A close up of a sign&#10;&#10;AI-generated content may be incorrect.">
            <a:extLst>
              <a:ext uri="{FF2B5EF4-FFF2-40B4-BE49-F238E27FC236}">
                <a16:creationId xmlns:a16="http://schemas.microsoft.com/office/drawing/2014/main" id="{D08C9E90-D633-F3C1-9254-5069012484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36"/>
            <a:ext cx="21396326" cy="36373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4894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Iuliana Adelina Platon</cp:lastModifiedBy>
  <cp:revision>108</cp:revision>
  <dcterms:created xsi:type="dcterms:W3CDTF">2007-01-10T04:59:32Z</dcterms:created>
  <dcterms:modified xsi:type="dcterms:W3CDTF">2025-10-07T11:50:25Z</dcterms:modified>
</cp:coreProperties>
</file>