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21599525" cy="28800425"/>
  <p:notesSz cx="6797675" cy="992632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645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925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70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215" algn="l" rtl="0" fontAlgn="base">
      <a:spcBef>
        <a:spcPct val="0"/>
      </a:spcBef>
      <a:spcAft>
        <a:spcPct val="0"/>
      </a:spcAft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495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40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2785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5065" algn="l" defTabSz="923925" rtl="0" eaLnBrk="1" latinLnBrk="0" hangingPunct="1">
      <a:defRPr sz="192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4329"/>
    <a:srgbClr val="DF99B5"/>
    <a:srgbClr val="973411"/>
    <a:srgbClr val="B1451F"/>
    <a:srgbClr val="000000"/>
    <a:srgbClr val="A43914"/>
    <a:srgbClr val="B55F42"/>
    <a:srgbClr val="97320B"/>
    <a:srgbClr val="98310E"/>
    <a:srgbClr val="589F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 showGuides="1">
      <p:cViewPr>
        <p:scale>
          <a:sx n="33" d="100"/>
          <a:sy n="33" d="100"/>
        </p:scale>
        <p:origin x="2078" y="230"/>
      </p:cViewPr>
      <p:guideLst>
        <p:guide orient="horz" pos="9072"/>
        <p:guide pos="68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  <a:endParaRPr lang="en-US" noProof="0"/>
          </a:p>
          <a:p>
            <a:pPr lvl="1"/>
            <a:r>
              <a:rPr lang="en-US" noProof="0"/>
              <a:t>Second level</a:t>
            </a:r>
            <a:endParaRPr lang="en-US" noProof="0"/>
          </a:p>
          <a:p>
            <a:pPr lvl="2"/>
            <a:r>
              <a:rPr lang="en-US" noProof="0"/>
              <a:t>Third level</a:t>
            </a:r>
            <a:endParaRPr lang="en-US" noProof="0"/>
          </a:p>
          <a:p>
            <a:pPr lvl="3"/>
            <a:r>
              <a:rPr lang="en-US" noProof="0"/>
              <a:t>Fourth level</a:t>
            </a:r>
            <a:endParaRPr lang="en-US" noProof="0"/>
          </a:p>
          <a:p>
            <a:pPr lvl="4"/>
            <a:r>
              <a:rPr lang="en-US" noProof="0"/>
              <a:t>Fifth level</a:t>
            </a:r>
            <a:endParaRPr 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645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925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70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215" algn="l" rtl="0" eaLnBrk="0" fontAlgn="base" hangingPunct="0">
      <a:spcBef>
        <a:spcPct val="30000"/>
      </a:spcBef>
      <a:spcAft>
        <a:spcPct val="0"/>
      </a:spcAft>
      <a:defRPr sz="121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495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6pPr>
    <a:lvl7pPr marL="2771140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7pPr>
    <a:lvl8pPr marL="3232785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8pPr>
    <a:lvl9pPr marL="3695065" algn="l" defTabSz="923925" rtl="0" eaLnBrk="1" latinLnBrk="0" hangingPunct="1">
      <a:defRPr sz="121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80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5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0">
                <a:solidFill>
                  <a:schemeClr val="tx1">
                    <a:tint val="75000"/>
                  </a:schemeClr>
                </a:solidFill>
              </a:defRPr>
            </a:lvl1pPr>
            <a:lvl2pPr marL="1489710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80055" indent="0">
              <a:buNone/>
              <a:defRPr sz="5250">
                <a:solidFill>
                  <a:schemeClr val="tx1">
                    <a:tint val="75000"/>
                  </a:schemeClr>
                </a:solidFill>
              </a:defRPr>
            </a:lvl3pPr>
            <a:lvl4pPr marL="4469765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4pPr>
            <a:lvl5pPr marL="5959475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5pPr>
            <a:lvl6pPr marL="7449820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6pPr>
            <a:lvl7pPr marL="8939530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7pPr>
            <a:lvl8pPr marL="10429240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8pPr>
            <a:lvl9pPr marL="11919585" indent="0">
              <a:buNone/>
              <a:defRPr sz="4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5"/>
            </a:lvl1pPr>
            <a:lvl2pPr>
              <a:defRPr sz="7775"/>
            </a:lvl2pPr>
            <a:lvl3pPr>
              <a:defRPr sz="6560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5"/>
            </a:lvl1pPr>
            <a:lvl2pPr>
              <a:defRPr sz="7775"/>
            </a:lvl2pPr>
            <a:lvl3pPr>
              <a:defRPr sz="6560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5" b="1"/>
            </a:lvl1pPr>
            <a:lvl2pPr marL="1489710" indent="0">
              <a:buNone/>
              <a:defRPr sz="6560" b="1"/>
            </a:lvl2pPr>
            <a:lvl3pPr marL="2980055" indent="0">
              <a:buNone/>
              <a:defRPr sz="5855" b="1"/>
            </a:lvl3pPr>
            <a:lvl4pPr marL="4469765" indent="0">
              <a:buNone/>
              <a:defRPr sz="5250" b="1"/>
            </a:lvl4pPr>
            <a:lvl5pPr marL="5959475" indent="0">
              <a:buNone/>
              <a:defRPr sz="5250" b="1"/>
            </a:lvl5pPr>
            <a:lvl6pPr marL="7449820" indent="0">
              <a:buNone/>
              <a:defRPr sz="5250" b="1"/>
            </a:lvl6pPr>
            <a:lvl7pPr marL="8939530" indent="0">
              <a:buNone/>
              <a:defRPr sz="5250" b="1"/>
            </a:lvl7pPr>
            <a:lvl8pPr marL="10429240" indent="0">
              <a:buNone/>
              <a:defRPr sz="5250" b="1"/>
            </a:lvl8pPr>
            <a:lvl9pPr marL="11919585" indent="0">
              <a:buNone/>
              <a:defRPr sz="525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5"/>
            </a:lvl1pPr>
            <a:lvl2pPr>
              <a:defRPr sz="6560"/>
            </a:lvl2pPr>
            <a:lvl3pPr>
              <a:defRPr sz="5855"/>
            </a:lvl3pPr>
            <a:lvl4pPr>
              <a:defRPr sz="5250"/>
            </a:lvl4pPr>
            <a:lvl5pPr>
              <a:defRPr sz="5250"/>
            </a:lvl5pPr>
            <a:lvl6pPr>
              <a:defRPr sz="5250"/>
            </a:lvl6pPr>
            <a:lvl7pPr>
              <a:defRPr sz="5250"/>
            </a:lvl7pPr>
            <a:lvl8pPr>
              <a:defRPr sz="5250"/>
            </a:lvl8pPr>
            <a:lvl9pPr>
              <a:defRPr sz="52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5" b="1"/>
            </a:lvl1pPr>
            <a:lvl2pPr marL="1489710" indent="0">
              <a:buNone/>
              <a:defRPr sz="6560" b="1"/>
            </a:lvl2pPr>
            <a:lvl3pPr marL="2980055" indent="0">
              <a:buNone/>
              <a:defRPr sz="5855" b="1"/>
            </a:lvl3pPr>
            <a:lvl4pPr marL="4469765" indent="0">
              <a:buNone/>
              <a:defRPr sz="5250" b="1"/>
            </a:lvl4pPr>
            <a:lvl5pPr marL="5959475" indent="0">
              <a:buNone/>
              <a:defRPr sz="5250" b="1"/>
            </a:lvl5pPr>
            <a:lvl6pPr marL="7449820" indent="0">
              <a:buNone/>
              <a:defRPr sz="5250" b="1"/>
            </a:lvl6pPr>
            <a:lvl7pPr marL="8939530" indent="0">
              <a:buNone/>
              <a:defRPr sz="5250" b="1"/>
            </a:lvl7pPr>
            <a:lvl8pPr marL="10429240" indent="0">
              <a:buNone/>
              <a:defRPr sz="5250" b="1"/>
            </a:lvl8pPr>
            <a:lvl9pPr marL="11919585" indent="0">
              <a:buNone/>
              <a:defRPr sz="525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5"/>
            </a:lvl1pPr>
            <a:lvl2pPr>
              <a:defRPr sz="6560"/>
            </a:lvl2pPr>
            <a:lvl3pPr>
              <a:defRPr sz="5855"/>
            </a:lvl3pPr>
            <a:lvl4pPr>
              <a:defRPr sz="5250"/>
            </a:lvl4pPr>
            <a:lvl5pPr>
              <a:defRPr sz="5250"/>
            </a:lvl5pPr>
            <a:lvl6pPr>
              <a:defRPr sz="5250"/>
            </a:lvl6pPr>
            <a:lvl7pPr>
              <a:defRPr sz="5250"/>
            </a:lvl7pPr>
            <a:lvl8pPr>
              <a:defRPr sz="5250"/>
            </a:lvl8pPr>
            <a:lvl9pPr>
              <a:defRPr sz="52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400"/>
            </a:lvl1pPr>
            <a:lvl2pPr>
              <a:defRPr sz="9085"/>
            </a:lvl2pPr>
            <a:lvl3pPr>
              <a:defRPr sz="7775"/>
            </a:lvl3pPr>
            <a:lvl4pPr>
              <a:defRPr sz="6560"/>
            </a:lvl4pPr>
            <a:lvl5pPr>
              <a:defRPr sz="6560"/>
            </a:lvl5pPr>
            <a:lvl6pPr>
              <a:defRPr sz="6560"/>
            </a:lvl6pPr>
            <a:lvl7pPr>
              <a:defRPr sz="6560"/>
            </a:lvl7pPr>
            <a:lvl8pPr>
              <a:defRPr sz="6560"/>
            </a:lvl8pPr>
            <a:lvl9pPr>
              <a:defRPr sz="656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5"/>
            </a:lvl1pPr>
            <a:lvl2pPr marL="1489710" indent="0">
              <a:buNone/>
              <a:defRPr sz="3940"/>
            </a:lvl2pPr>
            <a:lvl3pPr marL="2980055" indent="0">
              <a:buNone/>
              <a:defRPr sz="3230"/>
            </a:lvl3pPr>
            <a:lvl4pPr marL="4469765" indent="0">
              <a:buNone/>
              <a:defRPr sz="2930"/>
            </a:lvl4pPr>
            <a:lvl5pPr marL="5959475" indent="0">
              <a:buNone/>
              <a:defRPr sz="2930"/>
            </a:lvl5pPr>
            <a:lvl6pPr marL="7449820" indent="0">
              <a:buNone/>
              <a:defRPr sz="2930"/>
            </a:lvl6pPr>
            <a:lvl7pPr marL="8939530" indent="0">
              <a:buNone/>
              <a:defRPr sz="2930"/>
            </a:lvl7pPr>
            <a:lvl8pPr marL="10429240" indent="0">
              <a:buNone/>
              <a:defRPr sz="2930"/>
            </a:lvl8pPr>
            <a:lvl9pPr marL="11919585" indent="0">
              <a:buNone/>
              <a:defRPr sz="293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400"/>
            </a:lvl1pPr>
            <a:lvl2pPr marL="1489710" indent="0">
              <a:buNone/>
              <a:defRPr sz="9085"/>
            </a:lvl2pPr>
            <a:lvl3pPr marL="2980055" indent="0">
              <a:buNone/>
              <a:defRPr sz="7775"/>
            </a:lvl3pPr>
            <a:lvl4pPr marL="4469765" indent="0">
              <a:buNone/>
              <a:defRPr sz="6560"/>
            </a:lvl4pPr>
            <a:lvl5pPr marL="5959475" indent="0">
              <a:buNone/>
              <a:defRPr sz="6560"/>
            </a:lvl5pPr>
            <a:lvl6pPr marL="7449820" indent="0">
              <a:buNone/>
              <a:defRPr sz="6560"/>
            </a:lvl6pPr>
            <a:lvl7pPr marL="8939530" indent="0">
              <a:buNone/>
              <a:defRPr sz="6560"/>
            </a:lvl7pPr>
            <a:lvl8pPr marL="10429240" indent="0">
              <a:buNone/>
              <a:defRPr sz="6560"/>
            </a:lvl8pPr>
            <a:lvl9pPr marL="11919585" indent="0">
              <a:buNone/>
              <a:defRPr sz="656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5"/>
            </a:lvl1pPr>
            <a:lvl2pPr marL="1489710" indent="0">
              <a:buNone/>
              <a:defRPr sz="3940"/>
            </a:lvl2pPr>
            <a:lvl3pPr marL="2980055" indent="0">
              <a:buNone/>
              <a:defRPr sz="3230"/>
            </a:lvl3pPr>
            <a:lvl4pPr marL="4469765" indent="0">
              <a:buNone/>
              <a:defRPr sz="2930"/>
            </a:lvl4pPr>
            <a:lvl5pPr marL="5959475" indent="0">
              <a:buNone/>
              <a:defRPr sz="2930"/>
            </a:lvl5pPr>
            <a:lvl6pPr marL="7449820" indent="0">
              <a:buNone/>
              <a:defRPr sz="2930"/>
            </a:lvl6pPr>
            <a:lvl7pPr marL="8939530" indent="0">
              <a:buNone/>
              <a:defRPr sz="2930"/>
            </a:lvl7pPr>
            <a:lvl8pPr marL="10429240" indent="0">
              <a:buNone/>
              <a:defRPr sz="2930"/>
            </a:lvl8pPr>
            <a:lvl9pPr marL="11919585" indent="0">
              <a:buNone/>
              <a:defRPr sz="293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  <a:endParaRPr lang="en-US" altLang="en-US"/>
          </a:p>
          <a:p>
            <a:pPr lvl="1"/>
            <a:r>
              <a:rPr lang="en-US" altLang="en-US"/>
              <a:t>Second level</a:t>
            </a:r>
            <a:endParaRPr lang="en-US" altLang="en-US"/>
          </a:p>
          <a:p>
            <a:pPr lvl="2"/>
            <a:r>
              <a:rPr lang="en-US" altLang="en-US"/>
              <a:t>Third level</a:t>
            </a:r>
            <a:endParaRPr lang="en-US" altLang="en-US"/>
          </a:p>
          <a:p>
            <a:pPr lvl="3"/>
            <a:r>
              <a:rPr lang="en-US" altLang="en-US"/>
              <a:t>Fourth level</a:t>
            </a:r>
            <a:endParaRPr lang="en-US" altLang="en-US"/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4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4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394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79420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2pPr>
      <a:lvl3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3pPr>
      <a:lvl4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4pPr>
      <a:lvl5pPr algn="ctr" defTabSz="2979420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5pPr>
      <a:lvl6pPr marL="461645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6pPr>
      <a:lvl7pPr marL="923290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7pPr>
      <a:lvl8pPr marL="1384935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8pPr>
      <a:lvl9pPr marL="1845945" algn="ctr" defTabSz="2979420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116965" indent="-111696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1pPr>
      <a:lvl2pPr marL="2419985" indent="-930910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5" kern="1200">
          <a:solidFill>
            <a:schemeClr val="tx1"/>
          </a:solidFill>
          <a:latin typeface="+mn-lt"/>
          <a:ea typeface="+mn-ea"/>
          <a:cs typeface="+mn-cs"/>
        </a:defRPr>
      </a:lvl2pPr>
      <a:lvl3pPr marL="3724275" indent="-74358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5" kern="1200">
          <a:solidFill>
            <a:schemeClr val="tx1"/>
          </a:solidFill>
          <a:latin typeface="+mn-lt"/>
          <a:ea typeface="+mn-ea"/>
          <a:cs typeface="+mn-cs"/>
        </a:defRPr>
      </a:lvl3pPr>
      <a:lvl4pPr marL="5213350" indent="-74358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0" kern="1200">
          <a:solidFill>
            <a:schemeClr val="tx1"/>
          </a:solidFill>
          <a:latin typeface="+mn-lt"/>
          <a:ea typeface="+mn-ea"/>
          <a:cs typeface="+mn-cs"/>
        </a:defRPr>
      </a:lvl4pPr>
      <a:lvl5pPr marL="6703695" indent="-743585" algn="l" defTabSz="297942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0" kern="1200">
          <a:solidFill>
            <a:schemeClr val="tx1"/>
          </a:solidFill>
          <a:latin typeface="+mn-lt"/>
          <a:ea typeface="+mn-ea"/>
          <a:cs typeface="+mn-cs"/>
        </a:defRPr>
      </a:lvl5pPr>
      <a:lvl6pPr marL="8194675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6pPr>
      <a:lvl7pPr marL="9684385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7pPr>
      <a:lvl8pPr marL="11174095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8pPr>
      <a:lvl9pPr marL="12664440" indent="-744855" algn="l" defTabSz="2980055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71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8005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6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47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82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53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240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585" algn="l" defTabSz="2980055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3658457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  <a:endParaRPr lang="en-SG" altLang="en-US" sz="545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  <a:endParaRPr lang="en-US" altLang="en-US" sz="3230" b="1" dirty="0">
              <a:solidFill>
                <a:srgbClr val="003478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  <a:endParaRPr lang="en-US" altLang="en-US" sz="3230" b="1" dirty="0">
              <a:solidFill>
                <a:srgbClr val="003478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  <a:endParaRPr lang="en-US" altLang="en-US" sz="3230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1525"/>
          </a:xfrm>
          <a:prstGeom prst="rect">
            <a:avLst/>
          </a:prstGeom>
          <a:solidFill>
            <a:srgbClr val="B94329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5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https://sciforum.net/event/iocpr2025</a:t>
            </a:r>
            <a:endParaRPr lang="en-US" altLang="en-US" sz="3635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6200719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5"/>
          </a:p>
        </p:txBody>
      </p:sp>
      <p:sp>
        <p:nvSpPr>
          <p:cNvPr id="4" name="TextBox 3"/>
          <p:cNvSpPr txBox="1"/>
          <p:nvPr/>
        </p:nvSpPr>
        <p:spPr>
          <a:xfrm>
            <a:off x="333337" y="6604577"/>
            <a:ext cx="10185976" cy="651589"/>
          </a:xfrm>
          <a:prstGeom prst="rect">
            <a:avLst/>
          </a:prstGeom>
          <a:solidFill>
            <a:srgbClr val="B9432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5" dirty="0"/>
              <a:t>INTRODUCTION &amp; AIM </a:t>
            </a:r>
            <a:endParaRPr lang="en-SG" sz="3635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604576"/>
            <a:ext cx="10185976" cy="651589"/>
          </a:xfrm>
          <a:prstGeom prst="rect">
            <a:avLst/>
          </a:prstGeom>
          <a:solidFill>
            <a:srgbClr val="B9432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5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B9432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5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B9432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5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2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B9432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5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3" name="图片 2" descr="IOCPr 2025-newslette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" y="0"/>
            <a:ext cx="21664295" cy="3683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</Words>
  <Application>WPS 演示</Application>
  <PresentationFormat>Custom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Calibri</vt:lpstr>
      <vt:lpstr>微软雅黑</vt:lpstr>
      <vt:lpstr>Arial Unicode MS</vt:lpstr>
      <vt:lpstr>Office Theme</vt:lpstr>
      <vt:lpstr>PowerPoint 演示文稿</vt:lpstr>
    </vt:vector>
  </TitlesOfParts>
  <Company>NTU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刘瑞琪</cp:lastModifiedBy>
  <cp:revision>120</cp:revision>
  <dcterms:created xsi:type="dcterms:W3CDTF">2007-01-10T04:59:00Z</dcterms:created>
  <dcterms:modified xsi:type="dcterms:W3CDTF">2025-01-10T06:30:21Z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9FE0C2D2BCDF4CF3BBF125C40965EFC1_13</vt:lpwstr>
  </property>
  <property fmtid="{D5CDD505-2E9C-101B-9397-08002B2CF9AE}" pid="3" name="KSOProductBuildVer">
    <vt:lpwstr>2052-12.1.0.19302</vt:lpwstr>
  </property>
</Properties>
</file>