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56B3"/>
    <a:srgbClr val="5F497A"/>
    <a:srgbClr val="FFFFFF"/>
    <a:srgbClr val="27B4AE"/>
    <a:srgbClr val="295F45"/>
    <a:srgbClr val="2D7F2A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078" y="230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A156B3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https://sciforum.net/event/iocto2025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877" y="-5534"/>
            <a:ext cx="21622032" cy="36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Ang Kai Lin</cp:lastModifiedBy>
  <cp:revision>114</cp:revision>
  <dcterms:created xsi:type="dcterms:W3CDTF">2007-01-10T04:59:32Z</dcterms:created>
  <dcterms:modified xsi:type="dcterms:W3CDTF">2024-12-09T03:10:14Z</dcterms:modified>
</cp:coreProperties>
</file>